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8" r:id="rId4"/>
    <p:sldId id="284" r:id="rId5"/>
    <p:sldId id="289" r:id="rId6"/>
    <p:sldId id="286" r:id="rId7"/>
    <p:sldId id="287" r:id="rId8"/>
    <p:sldId id="288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90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9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0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76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13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330036" y="1733817"/>
            <a:ext cx="6808124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애플리케이션 </a:t>
            </a:r>
            <a:r>
              <a:rPr lang="ko-KR" altLang="en-US" sz="4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2022.12.12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77635" y="475230"/>
            <a:ext cx="2726214" cy="863657"/>
            <a:chOff x="4648529" y="589974"/>
            <a:chExt cx="2726214" cy="863657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배포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Export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및 서버 설정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820706" y="2024217"/>
            <a:ext cx="2811173" cy="1509988"/>
            <a:chOff x="4648529" y="589974"/>
            <a:chExt cx="2811173" cy="1509988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2012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기능 동작 시연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배포 화면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글 작성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글 보기</a:t>
              </a:r>
              <a:endParaRPr lang="en-US" altLang="ko-KR" dirty="0" smtClean="0">
                <a:solidFill>
                  <a:srgbClr val="6A7B8B"/>
                </a:solidFill>
              </a:endParaRP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글 수정 및 삭제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20706" y="3549653"/>
            <a:ext cx="2359126" cy="863657"/>
            <a:chOff x="4648529" y="589974"/>
            <a:chExt cx="2359126" cy="863657"/>
          </a:xfrm>
        </p:grpSpPr>
        <p:sp>
          <p:nvSpPr>
            <p:cNvPr id="16" name="TextBox 15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8458" y="776523"/>
              <a:ext cx="17491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로그 확인</a:t>
              </a:r>
              <a:endParaRPr lang="en-US" altLang="ko-KR" sz="24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로그 설정 및 확인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배포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altLang="ko-KR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Export </a:t>
            </a:r>
            <a:r>
              <a:rPr lang="ko-KR" altLang="en-US" sz="1100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lang="ko-KR" altLang="en-US" sz="1100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서버설정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3" y="744873"/>
            <a:ext cx="2721379" cy="19368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632" y="744873"/>
            <a:ext cx="2288989" cy="19368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22" y="2681710"/>
            <a:ext cx="3314511" cy="2025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622" y="744873"/>
            <a:ext cx="3072720" cy="19286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5424" y="2673495"/>
            <a:ext cx="4400428" cy="20255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6622" y="4796401"/>
            <a:ext cx="785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WAR </a:t>
            </a:r>
            <a:r>
              <a:rPr lang="ko-KR" altLang="en-US" dirty="0" smtClean="0">
                <a:solidFill>
                  <a:srgbClr val="6A7B8B"/>
                </a:solidFill>
              </a:rPr>
              <a:t>파일로 </a:t>
            </a:r>
            <a:r>
              <a:rPr lang="en-US" altLang="ko-KR" dirty="0" smtClean="0">
                <a:solidFill>
                  <a:srgbClr val="6A7B8B"/>
                </a:solidFill>
              </a:rPr>
              <a:t>Export </a:t>
            </a:r>
            <a:r>
              <a:rPr lang="ko-KR" altLang="en-US" dirty="0" smtClean="0">
                <a:solidFill>
                  <a:srgbClr val="6A7B8B"/>
                </a:solidFill>
              </a:rPr>
              <a:t>후 </a:t>
            </a:r>
            <a:r>
              <a:rPr lang="en-US" altLang="ko-KR" dirty="0" smtClean="0">
                <a:solidFill>
                  <a:srgbClr val="6A7B8B"/>
                </a:solidFill>
              </a:rPr>
              <a:t>=&gt;</a:t>
            </a:r>
            <a:r>
              <a:rPr lang="ko-KR" altLang="en-US" dirty="0" smtClean="0">
                <a:solidFill>
                  <a:srgbClr val="6A7B8B"/>
                </a:solidFill>
              </a:rPr>
              <a:t> </a:t>
            </a:r>
            <a:r>
              <a:rPr lang="en-US" altLang="ko-KR" dirty="0" err="1">
                <a:solidFill>
                  <a:srgbClr val="6A7B8B"/>
                </a:solidFill>
              </a:rPr>
              <a:t>aws</a:t>
            </a:r>
            <a:r>
              <a:rPr lang="ko-KR" altLang="en-US" dirty="0">
                <a:solidFill>
                  <a:srgbClr val="6A7B8B"/>
                </a:solidFill>
              </a:rPr>
              <a:t>서버의 </a:t>
            </a:r>
            <a:r>
              <a:rPr lang="en-US" altLang="ko-KR" dirty="0" smtClean="0">
                <a:solidFill>
                  <a:srgbClr val="6A7B8B"/>
                </a:solidFill>
              </a:rPr>
              <a:t>tomcat server.xml</a:t>
            </a:r>
            <a:r>
              <a:rPr lang="ko-KR" altLang="en-US" dirty="0" smtClean="0">
                <a:solidFill>
                  <a:srgbClr val="6A7B8B"/>
                </a:solidFill>
              </a:rPr>
              <a:t>에서 배포 경로 지정 </a:t>
            </a:r>
            <a:r>
              <a:rPr lang="en-US" altLang="ko-KR" dirty="0" smtClean="0">
                <a:solidFill>
                  <a:srgbClr val="6A7B8B"/>
                </a:solidFill>
              </a:rPr>
              <a:t>=&gt; </a:t>
            </a:r>
            <a:r>
              <a:rPr lang="en-US" altLang="ko-KR" dirty="0" err="1" smtClean="0">
                <a:solidFill>
                  <a:srgbClr val="6A7B8B"/>
                </a:solidFill>
              </a:rPr>
              <a:t>FileZila</a:t>
            </a:r>
            <a:r>
              <a:rPr lang="ko-KR" altLang="en-US" dirty="0" smtClean="0">
                <a:solidFill>
                  <a:srgbClr val="6A7B8B"/>
                </a:solidFill>
              </a:rPr>
              <a:t>로 업로드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동작 시연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 화면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1961" y="4576792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로그인 화면 및 로그인 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58" y="828963"/>
            <a:ext cx="4017887" cy="26737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745" y="828963"/>
            <a:ext cx="4215388" cy="3519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2642" y="3638531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A7B8B"/>
                </a:solidFill>
              </a:rPr>
              <a:t>http://</a:t>
            </a:r>
            <a:r>
              <a:rPr lang="en-US" altLang="ko-KR" dirty="0" smtClean="0">
                <a:solidFill>
                  <a:srgbClr val="6A7B8B"/>
                </a:solidFill>
              </a:rPr>
              <a:t>43.201.35.110:8080/JBoard2/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동작 시연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09" y="828963"/>
            <a:ext cx="4247124" cy="3488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828963"/>
            <a:ext cx="3871707" cy="34888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605" y="3815295"/>
            <a:ext cx="4243890" cy="5025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215" y="1754098"/>
            <a:ext cx="2783318" cy="1396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22222" y="4496358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글 작성</a:t>
            </a:r>
            <a:r>
              <a:rPr lang="en-US" altLang="ko-KR" dirty="0" smtClean="0">
                <a:solidFill>
                  <a:srgbClr val="6A7B8B"/>
                </a:solidFill>
              </a:rPr>
              <a:t> DB </a:t>
            </a:r>
            <a:r>
              <a:rPr lang="ko-KR" altLang="en-US" dirty="0" smtClean="0">
                <a:solidFill>
                  <a:srgbClr val="6A7B8B"/>
                </a:solidFill>
              </a:rPr>
              <a:t>및 첨부파일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동작 시연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보기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6048" y="451399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글 보기</a:t>
            </a:r>
            <a:r>
              <a:rPr lang="en-US" altLang="ko-KR" dirty="0" smtClean="0">
                <a:solidFill>
                  <a:srgbClr val="6A7B8B"/>
                </a:solidFill>
              </a:rPr>
              <a:t>, </a:t>
            </a:r>
            <a:r>
              <a:rPr lang="ko-KR" altLang="en-US" dirty="0" smtClean="0">
                <a:solidFill>
                  <a:srgbClr val="6A7B8B"/>
                </a:solidFill>
              </a:rPr>
              <a:t>파일 확인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5" y="814794"/>
            <a:ext cx="3353408" cy="35803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71" y="3215014"/>
            <a:ext cx="4624233" cy="48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73" y="3699201"/>
            <a:ext cx="2526484" cy="6316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071" y="814795"/>
            <a:ext cx="4820400" cy="23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동작 시연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수정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0566" y="4463198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글 수정 및 삭제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62" y="848558"/>
            <a:ext cx="4122086" cy="2727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48" y="848557"/>
            <a:ext cx="4125264" cy="27273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3" y="3575910"/>
            <a:ext cx="4122086" cy="660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917" y="3540903"/>
            <a:ext cx="5606395" cy="2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확인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설정 및 확인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1896" y="4296702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로그 파일 경로 및 이름 설정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6A7B8B"/>
                </a:solidFill>
              </a:rPr>
              <a:t>파일 확인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78" y="764895"/>
            <a:ext cx="5445633" cy="16934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40" y="2439905"/>
            <a:ext cx="6781418" cy="179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 dirty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애플리케이션 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JBoard2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2022.12.12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170</Words>
  <Application>Microsoft Office PowerPoint</Application>
  <PresentationFormat>화면 슬라이드 쇼(16:9)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190</cp:revision>
  <dcterms:modified xsi:type="dcterms:W3CDTF">2022-12-12T01:06:24Z</dcterms:modified>
</cp:coreProperties>
</file>