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8" r:id="rId4"/>
    <p:sldId id="270" r:id="rId5"/>
    <p:sldId id="279" r:id="rId6"/>
    <p:sldId id="276" r:id="rId7"/>
    <p:sldId id="280" r:id="rId8"/>
    <p:sldId id="281" r:id="rId9"/>
    <p:sldId id="282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9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9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38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03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46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97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85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imdonggeun200418.github.io/GreenAcademy/HTML/Regular%20Exam/Tour/layou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kimdonggeun200418.github.io/GreenAcademy/HTML/Regular%20Exam/Tour/ma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4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2022.09.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</a:t>
            </a: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Tour</a:t>
            </a: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2022.09.27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668407" y="477330"/>
            <a:ext cx="2726214" cy="1171434"/>
            <a:chOff x="4648529" y="589974"/>
            <a:chExt cx="2726214" cy="1171434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11628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프로젝트 생성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sz="2000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프로젝트 구조</a:t>
              </a:r>
              <a:endParaRPr lang="en-US" altLang="ko-KR" sz="2000" dirty="0" smtClean="0">
                <a:solidFill>
                  <a:srgbClr val="6A7B8B"/>
                </a:solidFill>
              </a:endParaRPr>
            </a:p>
            <a:p>
              <a:endParaRPr lang="ko-KR" altLang="en-US" dirty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68407" y="1608032"/>
            <a:ext cx="2726214" cy="863657"/>
            <a:chOff x="4648529" y="589974"/>
            <a:chExt cx="2726214" cy="863657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211628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레이아웃 작업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베이스 작업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68407" y="2606817"/>
            <a:ext cx="1721131" cy="1079101"/>
            <a:chOff x="4648529" y="589974"/>
            <a:chExt cx="1721131" cy="1079101"/>
          </a:xfrm>
        </p:grpSpPr>
        <p:sp>
          <p:nvSpPr>
            <p:cNvPr id="19" name="TextBox 1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8458" y="776523"/>
              <a:ext cx="111120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화면</a:t>
              </a:r>
              <a:r>
                <a:rPr lang="en-US" altLang="ko-KR" sz="2400" dirty="0" smtClean="0">
                  <a:solidFill>
                    <a:srgbClr val="6A7B8B"/>
                  </a:solidFill>
                </a:rPr>
                <a:t>UI</a:t>
              </a: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err="1" smtClean="0">
                  <a:solidFill>
                    <a:srgbClr val="6A7B8B"/>
                  </a:solidFill>
                </a:rPr>
                <a:t>실구현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UI</a:t>
              </a: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내부 코드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68407" y="3767931"/>
            <a:ext cx="2402407" cy="863657"/>
            <a:chOff x="4648529" y="589974"/>
            <a:chExt cx="2402407" cy="863657"/>
          </a:xfrm>
        </p:grpSpPr>
        <p:sp>
          <p:nvSpPr>
            <p:cNvPr id="24" name="TextBox 23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58458" y="776523"/>
              <a:ext cx="179247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solidFill>
                    <a:srgbClr val="6A7B8B"/>
                  </a:solidFill>
                </a:rPr>
                <a:t>Github</a:t>
              </a:r>
              <a:r>
                <a:rPr lang="en-US" altLang="ko-KR" sz="2400" dirty="0" smtClean="0">
                  <a:solidFill>
                    <a:srgbClr val="6A7B8B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6A7B8B"/>
                  </a:solidFill>
                </a:rPr>
                <a:t>배포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실제 페이지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구조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747537" y="2812774"/>
            <a:ext cx="1377202" cy="7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93881" y="4589064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기본 세팅 </a:t>
            </a:r>
            <a:r>
              <a:rPr lang="en-US" altLang="ko-KR" dirty="0" err="1" smtClean="0">
                <a:solidFill>
                  <a:srgbClr val="6A7B8B"/>
                </a:solidFill>
              </a:rPr>
              <a:t>css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파일로 구분하여</a:t>
            </a:r>
            <a:r>
              <a:rPr lang="ko-KR" altLang="en-US" dirty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적용</a:t>
            </a:r>
            <a:endParaRPr lang="en-US" altLang="ko-KR" dirty="0" smtClean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624" y="1316244"/>
            <a:ext cx="3609975" cy="2190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574" y="3570881"/>
            <a:ext cx="362902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68" y="2204335"/>
            <a:ext cx="234315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 작업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베이스 작업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13" y="843406"/>
            <a:ext cx="1234044" cy="38176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94" y="848558"/>
            <a:ext cx="1450261" cy="41028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452" y="843406"/>
            <a:ext cx="2096559" cy="40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 작업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베이스 작업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3" y="878862"/>
            <a:ext cx="4673128" cy="4185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9907" y="1170003"/>
            <a:ext cx="36647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Main.html</a:t>
            </a:r>
            <a:r>
              <a:rPr lang="ko-KR" altLang="en-US" dirty="0" smtClean="0">
                <a:solidFill>
                  <a:srgbClr val="6A7B8B"/>
                </a:solidFill>
              </a:rPr>
              <a:t>의 토대가 되는 </a:t>
            </a:r>
            <a:r>
              <a:rPr lang="en-US" altLang="ko-KR" dirty="0" smtClean="0">
                <a:solidFill>
                  <a:srgbClr val="6A7B8B"/>
                </a:solidFill>
              </a:rPr>
              <a:t>Layout </a:t>
            </a:r>
            <a:r>
              <a:rPr lang="ko-KR" altLang="en-US" dirty="0" smtClean="0">
                <a:solidFill>
                  <a:srgbClr val="6A7B8B"/>
                </a:solidFill>
              </a:rPr>
              <a:t>화면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기본 토대에 맞추어 남은 속성들을 덧씌우고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CSS</a:t>
            </a:r>
            <a:r>
              <a:rPr lang="ko-KR" altLang="en-US" dirty="0" smtClean="0">
                <a:solidFill>
                  <a:srgbClr val="6A7B8B"/>
                </a:solidFill>
              </a:rPr>
              <a:t>로 디테일 작업을 진행한다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92494" y="2680693"/>
            <a:ext cx="7776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72" y="835067"/>
            <a:ext cx="3922043" cy="37310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9" y="878500"/>
            <a:ext cx="3902501" cy="36906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38350" y="470242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목표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1654" y="470242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구현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739" y="2274457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호버기능</a:t>
            </a:r>
            <a:r>
              <a:rPr lang="ko-KR" altLang="en-US" dirty="0" smtClean="0">
                <a:solidFill>
                  <a:srgbClr val="6A7B8B"/>
                </a:solidFill>
              </a:rPr>
              <a:t>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2716" y="4652853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배경화면 및 이미지 순서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1" y="1541737"/>
            <a:ext cx="2902434" cy="5847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1" y="995790"/>
            <a:ext cx="3594366" cy="2631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11" y="2582234"/>
            <a:ext cx="3766990" cy="2442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128" y="720968"/>
            <a:ext cx="2411051" cy="374901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1910114" y="1302309"/>
            <a:ext cx="2427" cy="1829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261459" y="2571750"/>
            <a:ext cx="668350" cy="1053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4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9461" y="465285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지역 구분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05" y="848739"/>
            <a:ext cx="6380404" cy="1501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83" y="2569815"/>
            <a:ext cx="1993863" cy="1993863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1832336" y="1659507"/>
            <a:ext cx="344334" cy="910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485" y="2556047"/>
            <a:ext cx="3435853" cy="1993863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H="1" flipV="1">
            <a:off x="2524540" y="1599561"/>
            <a:ext cx="1790953" cy="932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766930" y="1599561"/>
            <a:ext cx="548563" cy="956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0016" y="464446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구분 및 기호 지정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177" y="2798824"/>
            <a:ext cx="2665543" cy="15083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477547" y="4601683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테이블 이용 갤러리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800" b="1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페이지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622" y="776718"/>
            <a:ext cx="777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A7B8B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rgbClr val="6A7B8B"/>
                </a:solidFill>
                <a:hlinkClick r:id="rId3"/>
              </a:rPr>
              <a:t>kimdonggeun200418.github.io/GreenAcademy/HTML/Regular%20Exam/Tour/layout.html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>
                <a:solidFill>
                  <a:srgbClr val="6A7B8B"/>
                </a:solidFill>
                <a:hlinkClick r:id="rId4"/>
              </a:rPr>
              <a:t>https://</a:t>
            </a:r>
            <a:r>
              <a:rPr lang="en-US" altLang="ko-KR" dirty="0" smtClean="0">
                <a:solidFill>
                  <a:srgbClr val="6A7B8B"/>
                </a:solidFill>
                <a:hlinkClick r:id="rId4"/>
              </a:rPr>
              <a:t>kimdonggeun200418.github.io/GreenAcademy/HTML/Regular%20Exam/Tour/main.html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83807" y="462444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layout.html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3026" y="462444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main.html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040" y="1359070"/>
            <a:ext cx="2577134" cy="30941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388" y="1359069"/>
            <a:ext cx="2487360" cy="30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164</Words>
  <Application>Microsoft Office PowerPoint</Application>
  <PresentationFormat>화면 슬라이드 쇼(16:9)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42</cp:revision>
  <dcterms:modified xsi:type="dcterms:W3CDTF">2022-09-27T04:24:36Z</dcterms:modified>
</cp:coreProperties>
</file>