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70" r:id="rId5"/>
    <p:sldId id="285" r:id="rId6"/>
    <p:sldId id="276" r:id="rId7"/>
    <p:sldId id="286" r:id="rId8"/>
    <p:sldId id="287" r:id="rId9"/>
    <p:sldId id="282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308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03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42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70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8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</a:t>
            </a:r>
            <a:r>
              <a:rPr lang="ko-KR" altLang="en-US" sz="4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2022.10.21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 Store</a:t>
            </a: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2022.10.21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5698" y="413234"/>
            <a:ext cx="2726214" cy="1171434"/>
            <a:chOff x="4648529" y="589974"/>
            <a:chExt cx="2726214" cy="1171434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생성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구조</a:t>
              </a:r>
              <a:endParaRPr lang="en-US" altLang="ko-KR" sz="2000" dirty="0" smtClean="0">
                <a:solidFill>
                  <a:srgbClr val="6A7B8B"/>
                </a:solidFill>
              </a:endParaRPr>
            </a:p>
            <a:p>
              <a:endParaRPr lang="ko-KR" altLang="en-US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5698" y="1411187"/>
            <a:ext cx="2506602" cy="1079101"/>
            <a:chOff x="4648529" y="589974"/>
            <a:chExt cx="2506602" cy="1079101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189667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화면 구현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book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화면 구현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customer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 화면 구현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65698" y="2595689"/>
            <a:ext cx="3154215" cy="1079101"/>
            <a:chOff x="4648529" y="589974"/>
            <a:chExt cx="3154215" cy="1079101"/>
          </a:xfrm>
        </p:grpSpPr>
        <p:sp>
          <p:nvSpPr>
            <p:cNvPr id="19" name="TextBox 1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8458" y="776523"/>
              <a:ext cx="2544286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기능 구현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en-US" altLang="ko-KR" dirty="0">
                  <a:solidFill>
                    <a:srgbClr val="6A7B8B"/>
                  </a:solidFill>
                </a:rPr>
                <a:t>DBCP </a:t>
              </a:r>
              <a:r>
                <a:rPr lang="ko-KR" altLang="en-US" dirty="0">
                  <a:solidFill>
                    <a:srgbClr val="6A7B8B"/>
                  </a:solidFill>
                </a:rPr>
                <a:t>커넥션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book, customer CRUD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68407" y="3736345"/>
            <a:ext cx="2179589" cy="863657"/>
            <a:chOff x="4648529" y="589974"/>
            <a:chExt cx="2179589" cy="863657"/>
          </a:xfrm>
        </p:grpSpPr>
        <p:sp>
          <p:nvSpPr>
            <p:cNvPr id="24" name="TextBox 23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8458" y="776523"/>
              <a:ext cx="156966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실행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실제 동작 화면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791824" y="1686442"/>
            <a:ext cx="1377202" cy="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84" y="907993"/>
            <a:ext cx="1943100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13463" y="2191080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DB </a:t>
            </a:r>
            <a:r>
              <a:rPr lang="ko-KR" altLang="en-US" dirty="0" smtClean="0">
                <a:solidFill>
                  <a:srgbClr val="6A7B8B"/>
                </a:solidFill>
              </a:rPr>
              <a:t>관련 클래스들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85" y="2711336"/>
            <a:ext cx="1943100" cy="647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30" y="907993"/>
            <a:ext cx="2038350" cy="1371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946" y="2867682"/>
            <a:ext cx="2028825" cy="13620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26" y="907993"/>
            <a:ext cx="1271374" cy="38719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5707" y="3632547"/>
            <a:ext cx="1466850" cy="723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65935" y="2364961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도서 화면 및 기능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9543" y="4420334"/>
            <a:ext cx="237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DB </a:t>
            </a:r>
            <a:r>
              <a:rPr lang="ko-KR" altLang="en-US" dirty="0" smtClean="0">
                <a:solidFill>
                  <a:srgbClr val="6A7B8B"/>
                </a:solidFill>
              </a:rPr>
              <a:t>라이브러리 및 </a:t>
            </a:r>
            <a:r>
              <a:rPr lang="ko-KR" altLang="en-US" dirty="0" err="1" smtClean="0">
                <a:solidFill>
                  <a:srgbClr val="6A7B8B"/>
                </a:solidFill>
              </a:rPr>
              <a:t>메인화면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0108" y="4378851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고객 화면 및 기능</a:t>
            </a:r>
            <a:endParaRPr lang="en-US" altLang="ko-KR" dirty="0">
              <a:solidFill>
                <a:srgbClr val="6A7B8B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695531" y="2506311"/>
            <a:ext cx="1473495" cy="528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695531" y="4085616"/>
            <a:ext cx="1473495" cy="447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269244" y="1830585"/>
            <a:ext cx="985782" cy="1174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266955" y="2986970"/>
            <a:ext cx="988071" cy="645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book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81" y="848558"/>
            <a:ext cx="2682833" cy="17094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768" y="848558"/>
            <a:ext cx="2294272" cy="66438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055" y="465484"/>
            <a:ext cx="3217431" cy="20259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445" y="2650538"/>
            <a:ext cx="3489041" cy="23338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81" y="2635995"/>
            <a:ext cx="3127254" cy="23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customer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8" y="901664"/>
            <a:ext cx="2874987" cy="16162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02" y="901664"/>
            <a:ext cx="2294272" cy="6643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08" y="2630557"/>
            <a:ext cx="3783377" cy="22872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946" y="2445191"/>
            <a:ext cx="3684104" cy="2472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381" y="340707"/>
            <a:ext cx="2997669" cy="19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45481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DBCP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커넥션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903" y="3350479"/>
            <a:ext cx="3313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6A7B8B"/>
                </a:solidFill>
              </a:rPr>
              <a:t>톰캣</a:t>
            </a:r>
            <a:r>
              <a:rPr lang="ko-KR" altLang="en-US" dirty="0" smtClean="0">
                <a:solidFill>
                  <a:srgbClr val="6A7B8B"/>
                </a:solidFill>
              </a:rPr>
              <a:t> 서버 </a:t>
            </a:r>
            <a:r>
              <a:rPr lang="en-US" altLang="ko-KR" dirty="0" smtClean="0">
                <a:solidFill>
                  <a:srgbClr val="6A7B8B"/>
                </a:solidFill>
              </a:rPr>
              <a:t>context.xml</a:t>
            </a:r>
            <a:r>
              <a:rPr lang="ko-KR" altLang="en-US" dirty="0" smtClean="0">
                <a:solidFill>
                  <a:srgbClr val="6A7B8B"/>
                </a:solidFill>
              </a:rPr>
              <a:t>에 커넥션 풀 생성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450" y="1937433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bookstore</a:t>
            </a:r>
            <a:r>
              <a:rPr lang="ko-KR" altLang="en-US" dirty="0" smtClean="0">
                <a:solidFill>
                  <a:srgbClr val="6A7B8B"/>
                </a:solidFill>
              </a:rPr>
              <a:t> 전용 </a:t>
            </a:r>
            <a:r>
              <a:rPr lang="en-US" altLang="ko-KR" dirty="0" smtClean="0">
                <a:solidFill>
                  <a:srgbClr val="6A7B8B"/>
                </a:solidFill>
              </a:rPr>
              <a:t>DB </a:t>
            </a:r>
            <a:r>
              <a:rPr lang="ko-KR" altLang="en-US" dirty="0" smtClean="0">
                <a:solidFill>
                  <a:srgbClr val="6A7B8B"/>
                </a:solidFill>
              </a:rPr>
              <a:t>연결 클래스 생성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69" y="1576006"/>
            <a:ext cx="3084797" cy="1665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45" y="853028"/>
            <a:ext cx="3988904" cy="932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655" y="2997355"/>
            <a:ext cx="4264094" cy="13394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09681" y="445468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실사용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45481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book, customer CRUD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9608" y="1254873"/>
            <a:ext cx="31053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1. DB</a:t>
            </a:r>
            <a:r>
              <a:rPr lang="ko-KR" altLang="en-US" dirty="0" smtClean="0">
                <a:solidFill>
                  <a:srgbClr val="6A7B8B"/>
                </a:solidFill>
              </a:rPr>
              <a:t>클래스로 </a:t>
            </a:r>
            <a:r>
              <a:rPr lang="en-US" altLang="ko-KR" dirty="0" smtClean="0">
                <a:solidFill>
                  <a:srgbClr val="6A7B8B"/>
                </a:solidFill>
              </a:rPr>
              <a:t>DB</a:t>
            </a:r>
            <a:r>
              <a:rPr lang="ko-KR" altLang="en-US" dirty="0" smtClean="0">
                <a:solidFill>
                  <a:srgbClr val="6A7B8B"/>
                </a:solidFill>
              </a:rPr>
              <a:t>와 연결 후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2. Statement</a:t>
            </a:r>
            <a:r>
              <a:rPr lang="ko-KR" altLang="en-US" dirty="0" smtClean="0">
                <a:solidFill>
                  <a:srgbClr val="6A7B8B"/>
                </a:solidFill>
              </a:rPr>
              <a:t>로 </a:t>
            </a:r>
            <a:r>
              <a:rPr lang="en-US" altLang="ko-KR" dirty="0" smtClean="0">
                <a:solidFill>
                  <a:srgbClr val="6A7B8B"/>
                </a:solidFill>
              </a:rPr>
              <a:t>Select</a:t>
            </a:r>
            <a:r>
              <a:rPr lang="ko-KR" altLang="en-US" dirty="0">
                <a:solidFill>
                  <a:srgbClr val="6A7B8B"/>
                </a:solidFill>
              </a:rPr>
              <a:t> </a:t>
            </a:r>
            <a:r>
              <a:rPr lang="en-US" altLang="ko-KR" dirty="0" smtClean="0">
                <a:solidFill>
                  <a:srgbClr val="6A7B8B"/>
                </a:solidFill>
              </a:rPr>
              <a:t>SQL</a:t>
            </a:r>
            <a:r>
              <a:rPr lang="ko-KR" altLang="en-US" dirty="0" smtClean="0">
                <a:solidFill>
                  <a:srgbClr val="6A7B8B"/>
                </a:solidFill>
              </a:rPr>
              <a:t>문 실행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3. </a:t>
            </a:r>
            <a:r>
              <a:rPr lang="ko-KR" altLang="en-US" dirty="0" smtClean="0">
                <a:solidFill>
                  <a:srgbClr val="6A7B8B"/>
                </a:solidFill>
              </a:rPr>
              <a:t>가져온 </a:t>
            </a:r>
            <a:r>
              <a:rPr lang="ko-KR" altLang="en-US" dirty="0" err="1" smtClean="0">
                <a:solidFill>
                  <a:srgbClr val="6A7B8B"/>
                </a:solidFill>
              </a:rPr>
              <a:t>목록값을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en-US" altLang="ko-KR" dirty="0" err="1" smtClean="0">
                <a:solidFill>
                  <a:srgbClr val="6A7B8B"/>
                </a:solidFill>
              </a:rPr>
              <a:t>ResultSet</a:t>
            </a:r>
            <a:r>
              <a:rPr lang="ko-KR" altLang="en-US" dirty="0" smtClean="0">
                <a:solidFill>
                  <a:srgbClr val="6A7B8B"/>
                </a:solidFill>
              </a:rPr>
              <a:t>에 저장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4.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en-US" altLang="ko-KR" dirty="0" smtClean="0">
                <a:solidFill>
                  <a:srgbClr val="6A7B8B"/>
                </a:solidFill>
              </a:rPr>
              <a:t>Bean</a:t>
            </a:r>
            <a:r>
              <a:rPr lang="ko-KR" altLang="en-US" dirty="0" smtClean="0">
                <a:solidFill>
                  <a:srgbClr val="6A7B8B"/>
                </a:solidFill>
              </a:rPr>
              <a:t>에 각 </a:t>
            </a:r>
            <a:r>
              <a:rPr lang="ko-KR" altLang="en-US" dirty="0" err="1" smtClean="0">
                <a:solidFill>
                  <a:srgbClr val="6A7B8B"/>
                </a:solidFill>
              </a:rPr>
              <a:t>필드값을</a:t>
            </a:r>
            <a:r>
              <a:rPr lang="ko-KR" altLang="en-US" dirty="0" smtClean="0">
                <a:solidFill>
                  <a:srgbClr val="6A7B8B"/>
                </a:solidFill>
              </a:rPr>
              <a:t> 저장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5. </a:t>
            </a:r>
            <a:r>
              <a:rPr lang="ko-KR" altLang="en-US" dirty="0" smtClean="0">
                <a:solidFill>
                  <a:srgbClr val="6A7B8B"/>
                </a:solidFill>
              </a:rPr>
              <a:t>배열에 </a:t>
            </a:r>
            <a:r>
              <a:rPr lang="en-US" altLang="ko-KR" dirty="0" smtClean="0">
                <a:solidFill>
                  <a:srgbClr val="6A7B8B"/>
                </a:solidFill>
              </a:rPr>
              <a:t>Bean </a:t>
            </a:r>
            <a:r>
              <a:rPr lang="ko-KR" altLang="en-US" dirty="0" smtClean="0">
                <a:solidFill>
                  <a:srgbClr val="6A7B8B"/>
                </a:solidFill>
              </a:rPr>
              <a:t>추가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9608" y="3434021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1. </a:t>
            </a:r>
            <a:r>
              <a:rPr lang="ko-KR" altLang="en-US" dirty="0" err="1" smtClean="0">
                <a:solidFill>
                  <a:srgbClr val="6A7B8B"/>
                </a:solidFill>
              </a:rPr>
              <a:t>서블릿을</a:t>
            </a:r>
            <a:r>
              <a:rPr lang="ko-KR" altLang="en-US" dirty="0" smtClean="0">
                <a:solidFill>
                  <a:srgbClr val="6A7B8B"/>
                </a:solidFill>
              </a:rPr>
              <a:t> 이용해 </a:t>
            </a:r>
            <a:r>
              <a:rPr lang="en-US" altLang="ko-KR" dirty="0" smtClean="0">
                <a:solidFill>
                  <a:srgbClr val="6A7B8B"/>
                </a:solidFill>
              </a:rPr>
              <a:t>For</a:t>
            </a:r>
            <a:r>
              <a:rPr lang="ko-KR" altLang="en-US" dirty="0" smtClean="0">
                <a:solidFill>
                  <a:srgbClr val="6A7B8B"/>
                </a:solidFill>
              </a:rPr>
              <a:t>문으로 테이블 생성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2. </a:t>
            </a:r>
            <a:r>
              <a:rPr lang="ko-KR" altLang="en-US" dirty="0" smtClean="0">
                <a:solidFill>
                  <a:srgbClr val="6A7B8B"/>
                </a:solidFill>
              </a:rPr>
              <a:t>수정과 삭제를 위해 </a:t>
            </a:r>
            <a:r>
              <a:rPr lang="en-US" altLang="ko-KR" dirty="0" smtClean="0">
                <a:solidFill>
                  <a:srgbClr val="6A7B8B"/>
                </a:solidFill>
              </a:rPr>
              <a:t>Get</a:t>
            </a:r>
            <a:r>
              <a:rPr lang="ko-KR" altLang="en-US" dirty="0" smtClean="0">
                <a:solidFill>
                  <a:srgbClr val="6A7B8B"/>
                </a:solidFill>
              </a:rPr>
              <a:t>방식으로 </a:t>
            </a:r>
            <a:r>
              <a:rPr lang="en-US" altLang="ko-KR" dirty="0" smtClean="0">
                <a:solidFill>
                  <a:srgbClr val="6A7B8B"/>
                </a:solidFill>
              </a:rPr>
              <a:t>Id</a:t>
            </a:r>
            <a:r>
              <a:rPr lang="ko-KR" altLang="en-US" dirty="0" smtClean="0">
                <a:solidFill>
                  <a:srgbClr val="6A7B8B"/>
                </a:solidFill>
              </a:rPr>
              <a:t>값을 전송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63" y="930607"/>
            <a:ext cx="3007044" cy="23123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03" y="3437745"/>
            <a:ext cx="4893565" cy="13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45481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book, customer CRUD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9336" y="2207569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deleteProc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주요 코드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912626"/>
            <a:ext cx="3334227" cy="12071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126" y="909326"/>
            <a:ext cx="3247849" cy="1768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1" y="2666411"/>
            <a:ext cx="3845502" cy="16598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56323" y="4466071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registerProc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주요 코드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9949" y="2746957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6A7B8B"/>
                </a:solidFill>
              </a:rPr>
              <a:t>modifyProc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주요 코드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283" y="3238248"/>
            <a:ext cx="2914998" cy="9677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40283" y="4466071"/>
            <a:ext cx="3046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작업 완료 후 연결 해제 및 목록 이동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 화면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7" y="892161"/>
            <a:ext cx="4433269" cy="32475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947" y="4248703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고객 목록 동작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4151" y="4253861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도서 목록 동작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542" y="892161"/>
            <a:ext cx="3873952" cy="324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234</Words>
  <Application>Microsoft Office PowerPoint</Application>
  <PresentationFormat>화면 슬라이드 쇼(16:9)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85</cp:revision>
  <dcterms:modified xsi:type="dcterms:W3CDTF">2022-10-21T03:22:48Z</dcterms:modified>
</cp:coreProperties>
</file>