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254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2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60096" y="116585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201600373 김동휘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586610"/>
            <a:ext cx="6400800" cy="493877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우리나라에서 인기를 끈 중국 영화들로 주제를 바꾼 후, 첫 번째 영화인 '이별계약'에 대한 네이버 댓글을 모두 수집.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csv</a:t>
            </a:r>
            <a:r>
              <a:rPr lang="ko-KR" altLang="en-US"/>
              <a:t>파일 하나 당 100건으로 나눠파일 7개, 총 639건의 댓글을 수집.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35907"/>
            <a:ext cx="9144000" cy="43861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</ep:Words>
  <ep:PresentationFormat>화면 슬라이드 쇼(4:3)</ep:PresentationFormat>
  <ep:Paragraphs>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201600373 김동휘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2020-11-10T10:17:59.444</dcterms:created>
  <dc:creator>한담스님</dc:creator>
  <cp:lastModifiedBy>한담스님</cp:lastModifiedBy>
  <dcterms:modified xsi:type="dcterms:W3CDTF">2020-11-10T10:28:49.840</dcterms:modified>
  <cp:revision>1</cp:revision>
  <dc:title>201600373 김동휘</dc:title>
</cp:coreProperties>
</file>