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38" r:id="rId2"/>
    <p:sldId id="373" r:id="rId3"/>
    <p:sldId id="374" r:id="rId4"/>
    <p:sldId id="375" r:id="rId5"/>
    <p:sldId id="376" r:id="rId6"/>
    <p:sldId id="377" r:id="rId7"/>
    <p:sldId id="378" r:id="rId8"/>
    <p:sldId id="383" r:id="rId9"/>
    <p:sldId id="382" r:id="rId10"/>
    <p:sldId id="381" r:id="rId11"/>
    <p:sldId id="380" r:id="rId12"/>
    <p:sldId id="379" r:id="rId13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>
      <p:cViewPr varScale="1">
        <p:scale>
          <a:sx n="112" d="100"/>
          <a:sy n="112" d="100"/>
        </p:scale>
        <p:origin x="1098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216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04671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48544" y="3287369"/>
            <a:ext cx="84969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000" b="1" dirty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데이터베이스 </a:t>
            </a:r>
            <a:r>
              <a:rPr lang="ko-KR" altLang="en-US" sz="4000" b="1" dirty="0" err="1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모바일</a:t>
            </a:r>
            <a:r>
              <a:rPr lang="ko-KR" altLang="en-US" sz="4000" b="1" dirty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 웹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dirty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11</a:t>
            </a:r>
            <a:endParaRPr lang="ko-KR" altLang="en-US" sz="5400" b="1" cap="all" spc="-200" dirty="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처리 구현</a:t>
            </a: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3489" name="_x133688400" descr="EMB000016dc34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2921" y="1700808"/>
            <a:ext cx="5340838" cy="3540305"/>
          </a:xfrm>
          <a:prstGeom prst="rect">
            <a:avLst/>
          </a:prstGeom>
          <a:noFill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3491" name="_x133685600" descr="EMB000016dc34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1626386"/>
            <a:ext cx="3714073" cy="359964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 처리 구현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1340768"/>
            <a:ext cx="8309670" cy="387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검색 화면 표시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41" name="_x133687680" descr="EMB000016dc348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268760"/>
            <a:ext cx="8124828" cy="381642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모바일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웹 프로그래밍의 개발 환경을 알아본다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무비 웹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앱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프로그램의 구성을 살펴본다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무비 웹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앱의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HTML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과 제이쿼리 모바일 코드 작성 방법을 알아본다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무비 웹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앱의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PHP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코드 작성 방법을 알아본다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5414" y="2124145"/>
            <a:ext cx="1863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개발 환경 구축</a:t>
            </a:r>
          </a:p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무비 웹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개발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개발 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무비 웹 </a:t>
            </a:r>
            <a:r>
              <a:rPr lang="ko-KR" altLang="en-US" dirty="0" err="1"/>
              <a:t>앱의</a:t>
            </a:r>
            <a:r>
              <a:rPr lang="ko-KR" altLang="en-US" dirty="0"/>
              <a:t> 실행 구조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1.2 </a:t>
            </a:r>
            <a:r>
              <a:rPr lang="ko-KR" altLang="en-US" dirty="0"/>
              <a:t>실행 환경 설치</a:t>
            </a:r>
          </a:p>
          <a:p>
            <a:pPr lvl="1"/>
            <a:r>
              <a:rPr lang="ko-KR" altLang="en-US" dirty="0"/>
              <a:t>아파치</a:t>
            </a:r>
            <a:r>
              <a:rPr lang="en-US" altLang="ko-KR" dirty="0"/>
              <a:t>(Apache) </a:t>
            </a:r>
            <a:r>
              <a:rPr lang="ko-KR" altLang="en-US" dirty="0"/>
              <a:t>웹 서버</a:t>
            </a:r>
            <a:endParaRPr lang="en-US" altLang="ko-KR" dirty="0"/>
          </a:p>
          <a:p>
            <a:pPr lvl="2"/>
            <a:r>
              <a:rPr lang="ko-KR" altLang="en-US" dirty="0"/>
              <a:t>공개 코드로 무료로 사용할 수 있는 웹 서버 기능을 수행하는 소프트웨어</a:t>
            </a:r>
            <a:endParaRPr lang="en-US" altLang="ko-KR" dirty="0"/>
          </a:p>
          <a:p>
            <a:pPr lvl="2"/>
            <a:r>
              <a:rPr lang="en-US" altLang="ko-KR" dirty="0" err="1"/>
              <a:t>MySQL</a:t>
            </a:r>
            <a:r>
              <a:rPr lang="ko-KR" altLang="en-US" dirty="0"/>
              <a:t>과 </a:t>
            </a:r>
            <a:r>
              <a:rPr lang="en-US" altLang="ko-KR" dirty="0"/>
              <a:t>PHP</a:t>
            </a:r>
            <a:r>
              <a:rPr lang="ko-KR" altLang="en-US" dirty="0"/>
              <a:t>에 가장 적합한 웹 서버 프로그램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PHP(Hypertext Preprocessor) </a:t>
            </a:r>
            <a:r>
              <a:rPr lang="ko-KR" altLang="en-US" dirty="0"/>
              <a:t>웹 프로그래밍 언어</a:t>
            </a:r>
            <a:endParaRPr lang="en-US" altLang="ko-KR" dirty="0"/>
          </a:p>
          <a:p>
            <a:pPr lvl="2"/>
            <a:r>
              <a:rPr lang="ko-KR" altLang="en-US" dirty="0"/>
              <a:t>웹 서버에서 동작하는 서버 측 스크립트</a:t>
            </a:r>
            <a:endParaRPr lang="en-US" altLang="ko-KR" dirty="0"/>
          </a:p>
          <a:p>
            <a:pPr lvl="2"/>
            <a:r>
              <a:rPr lang="ko-KR" altLang="en-US" dirty="0"/>
              <a:t>무료로 사용 가능한 공개 코드이며 동적 웹 문서를 쉽고 빠르게 만들 수 </a:t>
            </a:r>
            <a:r>
              <a:rPr lang="ko-KR" altLang="en-US"/>
              <a:t>있는 언어</a:t>
            </a:r>
            <a:endParaRPr lang="en-US" altLang="ko-KR"/>
          </a:p>
          <a:p>
            <a:pPr lvl="1"/>
            <a:r>
              <a:rPr lang="en-US" altLang="ko-KR"/>
              <a:t>MySQL </a:t>
            </a:r>
            <a:r>
              <a:rPr lang="en-US" altLang="ko-KR" dirty="0"/>
              <a:t>DBMS</a:t>
            </a:r>
          </a:p>
          <a:p>
            <a:pPr lvl="1"/>
            <a:r>
              <a:rPr lang="en-US" altLang="ko-KR" dirty="0"/>
              <a:t>XAMPP</a:t>
            </a:r>
          </a:p>
          <a:p>
            <a:pPr lvl="2"/>
            <a:r>
              <a:rPr lang="ko-KR" altLang="en-US" dirty="0"/>
              <a:t>한번에 설치 가능한 크로스 플랫폼 웹 서버용 무료 소프트웨어 패키지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3687520" descr="EMB000016dc346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648" y="1628800"/>
            <a:ext cx="4159129" cy="158417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실행 환경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아파치 웹 서버 동작 확인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PHP </a:t>
            </a:r>
            <a:r>
              <a:rPr lang="ko-KR" altLang="en-US" dirty="0"/>
              <a:t>스크립트 실행 환경 구성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브라우저의 </a:t>
            </a:r>
            <a:r>
              <a:rPr lang="ko-KR" altLang="en-US" dirty="0" err="1"/>
              <a:t>주소창에</a:t>
            </a:r>
            <a:r>
              <a:rPr lang="ko-KR" altLang="en-US" dirty="0"/>
              <a:t> 다음과 같이 입력하면 ‘</a:t>
            </a:r>
            <a:r>
              <a:rPr lang="en-US" altLang="ko-KR" dirty="0"/>
              <a:t>test_hello.php’</a:t>
            </a:r>
            <a:r>
              <a:rPr lang="ko-KR" altLang="en-US" dirty="0"/>
              <a:t>가 실행됨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412776"/>
            <a:ext cx="7054949" cy="59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544" y="2564904"/>
            <a:ext cx="7081851" cy="210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2560" y="5517232"/>
            <a:ext cx="7048224" cy="8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7349" name="_x133688000" descr="EMB000016dc34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5128" y="3284984"/>
            <a:ext cx="3092450" cy="15367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MySQL</a:t>
            </a:r>
            <a:r>
              <a:rPr lang="en-US" altLang="ko-KR" b="1" dirty="0"/>
              <a:t> </a:t>
            </a:r>
            <a:r>
              <a:rPr lang="ko-KR" altLang="en-US" b="1" dirty="0"/>
              <a:t>실행 환경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movie_user</a:t>
            </a:r>
            <a:r>
              <a:rPr lang="en-US" altLang="ko-KR" dirty="0"/>
              <a:t> </a:t>
            </a:r>
            <a:r>
              <a:rPr lang="ko-KR" altLang="en-US" dirty="0"/>
              <a:t>사용자 계정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movieDB</a:t>
            </a:r>
            <a:r>
              <a:rPr lang="en-US" altLang="ko-KR" dirty="0"/>
              <a:t> </a:t>
            </a:r>
            <a:r>
              <a:rPr lang="ko-KR" altLang="en-US" dirty="0"/>
              <a:t>데이터베이스의 구성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5" y="1321013"/>
            <a:ext cx="6048671" cy="13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8584" y="3010499"/>
            <a:ext cx="6065782" cy="337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6976" y="4869160"/>
            <a:ext cx="4763342" cy="117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무비 웹 </a:t>
            </a:r>
            <a:r>
              <a:rPr lang="ko-KR" altLang="en-US" b="1" dirty="0" err="1"/>
              <a:t>앱의</a:t>
            </a:r>
            <a:r>
              <a:rPr lang="ko-KR" altLang="en-US" b="1" dirty="0"/>
              <a:t>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부록 </a:t>
            </a:r>
            <a:r>
              <a:rPr lang="en-US" altLang="ko-KR" dirty="0"/>
              <a:t>C]</a:t>
            </a:r>
            <a:r>
              <a:rPr lang="ko-KR" altLang="en-US" dirty="0"/>
              <a:t> 참조</a:t>
            </a:r>
            <a:r>
              <a:rPr lang="en-US" altLang="ko-KR" dirty="0"/>
              <a:t>, </a:t>
            </a:r>
            <a:r>
              <a:rPr lang="ko-KR" altLang="en-US" dirty="0"/>
              <a:t>서버 측 </a:t>
            </a:r>
            <a:r>
              <a:rPr lang="en-US" altLang="ko-KR" dirty="0"/>
              <a:t>PHP </a:t>
            </a:r>
            <a:r>
              <a:rPr lang="ko-KR" altLang="en-US" dirty="0"/>
              <a:t>실행 코드 작성용 </a:t>
            </a:r>
            <a:r>
              <a:rPr lang="ko-KR" altLang="en-US" dirty="0" err="1"/>
              <a:t>이클립스</a:t>
            </a:r>
            <a:r>
              <a:rPr lang="en-US" altLang="ko-KR" dirty="0"/>
              <a:t>(eclipse) </a:t>
            </a:r>
            <a:r>
              <a:rPr lang="ko-KR" altLang="en-US" dirty="0"/>
              <a:t>개발 도구 설치</a:t>
            </a:r>
            <a:endParaRPr lang="en-US" altLang="ko-KR" dirty="0"/>
          </a:p>
          <a:p>
            <a:pPr lvl="2"/>
            <a:r>
              <a:rPr lang="ko-KR" altLang="en-US" dirty="0" err="1"/>
              <a:t>이클립스</a:t>
            </a:r>
            <a:r>
              <a:rPr lang="ko-KR" altLang="en-US" dirty="0"/>
              <a:t> 작업 공간</a:t>
            </a:r>
            <a:r>
              <a:rPr lang="en-US" altLang="ko-KR" dirty="0"/>
              <a:t>(workspace)</a:t>
            </a:r>
            <a:r>
              <a:rPr lang="ko-KR" altLang="en-US" dirty="0"/>
              <a:t>으로 지정한 ‘</a:t>
            </a:r>
            <a:r>
              <a:rPr lang="en-US" altLang="ko-KR" dirty="0"/>
              <a:t>c:\xampp\htdocs’ </a:t>
            </a:r>
            <a:r>
              <a:rPr lang="ko-KR" altLang="en-US" dirty="0"/>
              <a:t>폴더가 아파치 웹 서버를 통해 접근 가능한 기본 공개 폴더가 됨</a:t>
            </a:r>
            <a:endParaRPr lang="en-US" altLang="ko-KR" dirty="0"/>
          </a:p>
          <a:p>
            <a:pPr lvl="2"/>
            <a:r>
              <a:rPr lang="ko-KR" altLang="en-US" dirty="0"/>
              <a:t>책의 모든 </a:t>
            </a:r>
            <a:r>
              <a:rPr lang="en-US" altLang="ko-KR" dirty="0"/>
              <a:t>movie </a:t>
            </a:r>
            <a:r>
              <a:rPr lang="ko-KR" altLang="en-US" dirty="0"/>
              <a:t>예제 코드를 ‘</a:t>
            </a:r>
            <a:r>
              <a:rPr lang="en-US" altLang="ko-KR" dirty="0"/>
              <a:t>movie' </a:t>
            </a:r>
            <a:r>
              <a:rPr lang="ko-KR" altLang="en-US" dirty="0"/>
              <a:t>폴더 안에 저장 </a:t>
            </a:r>
            <a:r>
              <a:rPr lang="en-US" altLang="ko-KR" dirty="0"/>
              <a:t>-&gt;</a:t>
            </a:r>
            <a:r>
              <a:rPr lang="ko-KR" altLang="en-US" dirty="0"/>
              <a:t> 웹 브라우저를 통해 실행</a:t>
            </a:r>
            <a:endParaRPr lang="en-US" altLang="ko-KR" dirty="0"/>
          </a:p>
          <a:p>
            <a:pPr lvl="2"/>
            <a:r>
              <a:rPr lang="ko-KR" altLang="en-US" dirty="0"/>
              <a:t>등록한 영화 포스터는 ‘</a:t>
            </a:r>
            <a:r>
              <a:rPr lang="en-US" altLang="ko-KR" dirty="0"/>
              <a:t>c:\xampp\htdocs\movie\photo’ </a:t>
            </a:r>
            <a:r>
              <a:rPr lang="ko-KR" altLang="en-US" dirty="0"/>
              <a:t>폴더 안에 저장</a:t>
            </a:r>
          </a:p>
          <a:p>
            <a:pPr lvl="2"/>
            <a:r>
              <a:rPr lang="ko-KR" altLang="en-US" dirty="0"/>
              <a:t>브라우저 </a:t>
            </a:r>
            <a:r>
              <a:rPr lang="ko-KR" altLang="en-US" dirty="0" err="1"/>
              <a:t>주소창에</a:t>
            </a:r>
            <a:r>
              <a:rPr lang="ko-KR" altLang="en-US" dirty="0"/>
              <a:t> 예를 들면 ‘</a:t>
            </a:r>
            <a:r>
              <a:rPr lang="en-US" altLang="ko-KR" dirty="0"/>
              <a:t>http://180.66.147.23/movie/main.php’</a:t>
            </a:r>
            <a:r>
              <a:rPr lang="ko-KR" altLang="en-US" dirty="0"/>
              <a:t>입력실행</a:t>
            </a:r>
            <a:endParaRPr lang="en-US" altLang="ko-KR" dirty="0"/>
          </a:p>
          <a:p>
            <a:r>
              <a:rPr lang="en-US" altLang="ko-KR" dirty="0"/>
              <a:t>2.1 </a:t>
            </a:r>
            <a:r>
              <a:rPr lang="ko-KR" altLang="en-US" dirty="0"/>
              <a:t>무비 웹 </a:t>
            </a:r>
            <a:r>
              <a:rPr lang="ko-KR" altLang="en-US" dirty="0" err="1"/>
              <a:t>앱의</a:t>
            </a:r>
            <a:r>
              <a:rPr lang="ko-KR" altLang="en-US" dirty="0"/>
              <a:t> 구성</a:t>
            </a:r>
          </a:p>
          <a:p>
            <a:endParaRPr lang="ko-KR" altLang="en-US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9393" name="_x133688080" descr="EMB000016dc346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664" y="3429000"/>
            <a:ext cx="6088042" cy="302433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무비 웹 </a:t>
            </a:r>
            <a:r>
              <a:rPr lang="ko-KR" altLang="en-US" dirty="0" err="1"/>
              <a:t>앱의</a:t>
            </a:r>
            <a:r>
              <a:rPr lang="ko-KR" altLang="en-US" dirty="0"/>
              <a:t> 페이지 구성과 모듈</a:t>
            </a:r>
            <a:r>
              <a:rPr lang="en-US" altLang="ko-KR" dirty="0"/>
              <a:t>(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별 주요 기능 구성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0417" name="_x133685600" descr="EMB000016dc346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908720"/>
            <a:ext cx="5688632" cy="580290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화면 구현</a:t>
            </a:r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5537" name="_x133688560" descr="EMB000016dc34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6816" y="1268760"/>
            <a:ext cx="5754095" cy="3723238"/>
          </a:xfrm>
          <a:prstGeom prst="rect">
            <a:avLst/>
          </a:prstGeom>
          <a:noFill/>
        </p:spPr>
      </p:pic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5539" name="_x133687600" descr="EMB000016dc347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529" y="1247582"/>
            <a:ext cx="2139130" cy="36682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처리 구현</a:t>
            </a:r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4513" name="_x133686240" descr="EMB000016dc347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8043" y="1410534"/>
            <a:ext cx="3831461" cy="3736518"/>
          </a:xfrm>
          <a:prstGeom prst="rect">
            <a:avLst/>
          </a:prstGeom>
          <a:noFill/>
        </p:spPr>
      </p:pic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4515" name="_x133685840" descr="EMB000016dc34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39" y="1412776"/>
            <a:ext cx="5200317" cy="369813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4539</TotalTime>
  <Words>294</Words>
  <Application>Microsoft Office PowerPoint</Application>
  <PresentationFormat>A4 용지(210x297mm)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HY동녘M</vt:lpstr>
      <vt:lpstr>HY얕은샘물M</vt:lpstr>
      <vt:lpstr>HY헤드라인M</vt:lpstr>
      <vt:lpstr>굴림</vt:lpstr>
      <vt:lpstr>맑은 고딕</vt:lpstr>
      <vt:lpstr>Arial</vt:lpstr>
      <vt:lpstr>Times New Roman</vt:lpstr>
      <vt:lpstr>Wingdings</vt:lpstr>
      <vt:lpstr>TrendMicroTemplate_ext</vt:lpstr>
      <vt:lpstr>PowerPoint 프레젠테이션</vt:lpstr>
      <vt:lpstr>PowerPoint 프레젠테이션</vt:lpstr>
      <vt:lpstr>1. 개발 환경 구축</vt:lpstr>
      <vt:lpstr>실행 환경 설치</vt:lpstr>
      <vt:lpstr>MySQL 실행 환경 구성</vt:lpstr>
      <vt:lpstr>2. 무비 웹 앱의 개발</vt:lpstr>
      <vt:lpstr>무비 웹 앱의 페이지 구성과 모듈(php 파일)별 주요 기능 구성</vt:lpstr>
      <vt:lpstr>시작 화면 구현</vt:lpstr>
      <vt:lpstr>입력 처리 구현</vt:lpstr>
      <vt:lpstr>수정 처리 구현</vt:lpstr>
      <vt:lpstr>삭제 처리 구현</vt:lpstr>
      <vt:lpstr>전체 검색 화면 표시</vt:lpstr>
    </vt:vector>
  </TitlesOfParts>
  <Manager>syhong</Manager>
  <Company>한빛미디어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kj</cp:lastModifiedBy>
  <cp:revision>497</cp:revision>
  <dcterms:created xsi:type="dcterms:W3CDTF">2003-11-10T10:03:08Z</dcterms:created>
  <dcterms:modified xsi:type="dcterms:W3CDTF">2024-06-25T08:31:22Z</dcterms:modified>
</cp:coreProperties>
</file>