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68" y="7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7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4.png"/><Relationship Id="rId12" Type="http://schemas.openxmlformats.org/officeDocument/2006/relationships/image" Target="../media/image4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4.svg"/><Relationship Id="rId15" Type="http://schemas.openxmlformats.org/officeDocument/2006/relationships/image" Target="../media/image8.png"/><Relationship Id="rId10" Type="http://schemas.openxmlformats.org/officeDocument/2006/relationships/image" Target="../media/image3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4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28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7.svg"/><Relationship Id="rId18" Type="http://schemas.openxmlformats.org/officeDocument/2006/relationships/image" Target="../media/image1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14.pn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13.png"/><Relationship Id="rId19" Type="http://schemas.openxmlformats.org/officeDocument/2006/relationships/image" Target="../media/image13.svg"/><Relationship Id="rId4" Type="http://schemas.openxmlformats.org/officeDocument/2006/relationships/image" Target="../media/image10.png"/><Relationship Id="rId9" Type="http://schemas.openxmlformats.org/officeDocument/2006/relationships/image" Target="../media/image53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25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70.svg"/><Relationship Id="rId17" Type="http://schemas.openxmlformats.org/officeDocument/2006/relationships/image" Target="../media/image1.png"/><Relationship Id="rId2" Type="http://schemas.openxmlformats.org/officeDocument/2006/relationships/image" Target="../media/image19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7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32.png"/><Relationship Id="rId18" Type="http://schemas.openxmlformats.org/officeDocument/2006/relationships/image" Target="../media/image88.svg"/><Relationship Id="rId26" Type="http://schemas.openxmlformats.org/officeDocument/2006/relationships/image" Target="../media/image22.png"/><Relationship Id="rId3" Type="http://schemas.openxmlformats.org/officeDocument/2006/relationships/image" Target="../media/image61.sv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82.svg"/><Relationship Id="rId17" Type="http://schemas.openxmlformats.org/officeDocument/2006/relationships/image" Target="../media/image34.png"/><Relationship Id="rId25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1.png"/><Relationship Id="rId24" Type="http://schemas.openxmlformats.org/officeDocument/2006/relationships/image" Target="../media/image4.png"/><Relationship Id="rId5" Type="http://schemas.openxmlformats.org/officeDocument/2006/relationships/image" Target="../media/image21.png"/><Relationship Id="rId15" Type="http://schemas.openxmlformats.org/officeDocument/2006/relationships/image" Target="../media/image33.png"/><Relationship Id="rId23" Type="http://schemas.openxmlformats.org/officeDocument/2006/relationships/image" Target="../media/image28.png"/><Relationship Id="rId28" Type="http://schemas.openxmlformats.org/officeDocument/2006/relationships/image" Target="../media/image37.png"/><Relationship Id="rId10" Type="http://schemas.openxmlformats.org/officeDocument/2006/relationships/image" Target="../media/image80.sv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4.png"/><Relationship Id="rId4" Type="http://schemas.openxmlformats.org/officeDocument/2006/relationships/image" Target="../media/image38.png"/><Relationship Id="rId9" Type="http://schemas.openxmlformats.org/officeDocument/2006/relationships/image" Target="../media/image28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43.png"/><Relationship Id="rId3" Type="http://schemas.openxmlformats.org/officeDocument/2006/relationships/image" Target="../media/image61.svg"/><Relationship Id="rId7" Type="http://schemas.openxmlformats.org/officeDocument/2006/relationships/image" Target="../media/image21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19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17.png"/><Relationship Id="rId5" Type="http://schemas.openxmlformats.org/officeDocument/2006/relationships/image" Target="../media/image103.svg"/><Relationship Id="rId15" Type="http://schemas.openxmlformats.org/officeDocument/2006/relationships/image" Target="../media/image28.png"/><Relationship Id="rId10" Type="http://schemas.openxmlformats.org/officeDocument/2006/relationships/image" Target="../media/image106.svg"/><Relationship Id="rId4" Type="http://schemas.openxmlformats.org/officeDocument/2006/relationships/image" Target="../media/image41.png"/><Relationship Id="rId9" Type="http://schemas.openxmlformats.org/officeDocument/2006/relationships/image" Target="../media/image42.png"/><Relationship Id="rId14" Type="http://schemas.openxmlformats.org/officeDocument/2006/relationships/image" Target="../media/image10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28.png"/><Relationship Id="rId10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2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753</Words>
  <Application>Microsoft Office PowerPoint</Application>
  <PresentationFormat>와이드스크린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kj</cp:lastModifiedBy>
  <cp:revision>18</cp:revision>
  <dcterms:created xsi:type="dcterms:W3CDTF">2023-12-20T03:00:25Z</dcterms:created>
  <dcterms:modified xsi:type="dcterms:W3CDTF">2024-04-03T00:19:19Z</dcterms:modified>
</cp:coreProperties>
</file>