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7" autoAdjust="0"/>
    <p:restoredTop sz="94660"/>
  </p:normalViewPr>
  <p:slideViewPr>
    <p:cSldViewPr snapToGrid="0">
      <p:cViewPr>
        <p:scale>
          <a:sx n="65" d="100"/>
          <a:sy n="65" d="100"/>
        </p:scale>
        <p:origin x="24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8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4A69-2F24-42ED-BD19-9F515E09EC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4C4B-BD49-42E2-9569-A4111DAE885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878" y="4303136"/>
            <a:ext cx="2499577" cy="186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300" y="4150723"/>
            <a:ext cx="2334970" cy="21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878" y="1367540"/>
            <a:ext cx="2328874" cy="23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894" y="1165355"/>
            <a:ext cx="1956986" cy="25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74" y="1196905"/>
            <a:ext cx="3475021" cy="5334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/>
          <p:nvPr/>
        </p:nvCxnSpPr>
        <p:spPr>
          <a:xfrm>
            <a:off x="4297587" y="1344136"/>
            <a:ext cx="0" cy="5040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rot="16200000">
            <a:off x="8006785" y="624137"/>
            <a:ext cx="0" cy="6480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726389" y="4815102"/>
            <a:ext cx="59150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2400" b="1" spc="50" dirty="0">
                <a:ln w="0"/>
                <a:solidFill>
                  <a:srgbClr val="D9DAD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10%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6179" y="3015964"/>
            <a:ext cx="862416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3200" b="1" spc="50" dirty="0">
                <a:ln w="0"/>
                <a:solidFill>
                  <a:srgbClr val="D9DAD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15%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87250" y="1934893"/>
            <a:ext cx="862416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3200" b="1" spc="50" dirty="0">
                <a:ln w="0"/>
                <a:solidFill>
                  <a:srgbClr val="D9DAD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15%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76229" y="5226159"/>
            <a:ext cx="59150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2400" b="1" spc="50" dirty="0">
                <a:ln w="0"/>
                <a:solidFill>
                  <a:srgbClr val="D9DAD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10%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8006785" y="1344136"/>
            <a:ext cx="0" cy="5040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2701" y="-12700"/>
            <a:ext cx="4310287" cy="997171"/>
          </a:xfrm>
          <a:prstGeom prst="rect">
            <a:avLst/>
          </a:prstGeom>
          <a:solidFill>
            <a:schemeClr val="bg1"/>
          </a:solidFill>
          <a:ln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888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휴먼하우스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0C419A"/>
      </a:accent1>
      <a:accent2>
        <a:srgbClr val="0068B7"/>
      </a:accent2>
      <a:accent3>
        <a:srgbClr val="00A0E9"/>
      </a:accent3>
      <a:accent4>
        <a:srgbClr val="54C3F1"/>
      </a:accent4>
      <a:accent5>
        <a:srgbClr val="009F41"/>
      </a:accent5>
      <a:accent6>
        <a:srgbClr val="8CC919"/>
      </a:accent6>
      <a:hlink>
        <a:srgbClr val="00AAE6"/>
      </a:hlink>
      <a:folHlink>
        <a:srgbClr val="A29080"/>
      </a:folHlink>
    </a:clrScheme>
    <a:fontScheme name="여우비">
      <a:majorFont>
        <a:latin typeface="나눔명조"/>
        <a:ea typeface="나눔명조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나눔명조</vt:lpstr>
      <vt:lpstr>나눔바른고딕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6</cp:revision>
  <dcterms:created xsi:type="dcterms:W3CDTF">2015-12-31T19:34:02Z</dcterms:created>
  <dcterms:modified xsi:type="dcterms:W3CDTF">2017-03-15T03:02:39Z</dcterms:modified>
</cp:coreProperties>
</file>