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4A69-2F24-42ED-BD19-9F515E09EC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4B-BD49-42E2-9569-A4111DAE885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52750"/>
            <a:ext cx="12192000" cy="828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800475" y="1147762"/>
            <a:ext cx="4438650" cy="4438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33913" y="2952750"/>
            <a:ext cx="27717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7807" y="2049376"/>
            <a:ext cx="2383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말씨리더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9902" y="4411753"/>
            <a:ext cx="15997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커뮤니케이션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5534" y="307496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white"/>
                </a:solidFill>
              </a:rPr>
              <a:t>← 맘씨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47109" y="307496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prstClr val="white"/>
                </a:solidFill>
              </a:rPr>
              <a:t>맵씨</a:t>
            </a:r>
            <a:r>
              <a:rPr lang="ko-KR" altLang="en-US" sz="3600" b="1" dirty="0">
                <a:solidFill>
                  <a:prstClr val="white"/>
                </a:solidFill>
              </a:rPr>
              <a:t> →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38" y="3157356"/>
            <a:ext cx="1602325" cy="12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여우비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4</cp:revision>
  <dcterms:created xsi:type="dcterms:W3CDTF">2015-12-31T19:34:02Z</dcterms:created>
  <dcterms:modified xsi:type="dcterms:W3CDTF">2016-01-09T15:06:59Z</dcterms:modified>
</cp:coreProperties>
</file>