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8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4A69-2F24-42ED-BD19-9F515E09EC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4C4B-BD49-42E2-9569-A4111DAE885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814173" y="3876258"/>
            <a:ext cx="360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14173" y="3990558"/>
            <a:ext cx="360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 rot="318266">
            <a:off x="8142696" y="246204"/>
            <a:ext cx="600494" cy="1873045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8" y="1438916"/>
            <a:ext cx="4139543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휴먼하우스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0C419A"/>
      </a:accent1>
      <a:accent2>
        <a:srgbClr val="0068B7"/>
      </a:accent2>
      <a:accent3>
        <a:srgbClr val="00A0E9"/>
      </a:accent3>
      <a:accent4>
        <a:srgbClr val="54C3F1"/>
      </a:accent4>
      <a:accent5>
        <a:srgbClr val="009F41"/>
      </a:accent5>
      <a:accent6>
        <a:srgbClr val="8CC919"/>
      </a:accent6>
      <a:hlink>
        <a:srgbClr val="00AAE6"/>
      </a:hlink>
      <a:folHlink>
        <a:srgbClr val="A29080"/>
      </a:folHlink>
    </a:clrScheme>
    <a:fontScheme name="여우비">
      <a:majorFont>
        <a:latin typeface="나눔명조"/>
        <a:ea typeface="나눔명조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나눔명조</vt:lpstr>
      <vt:lpstr>나눔바른고딕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6</cp:revision>
  <dcterms:created xsi:type="dcterms:W3CDTF">2015-12-31T19:34:02Z</dcterms:created>
  <dcterms:modified xsi:type="dcterms:W3CDTF">2016-01-09T15:10:58Z</dcterms:modified>
</cp:coreProperties>
</file>