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81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9AC46-891E-466E-A7FF-8AD296FD3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2016-01-10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DAB58-EE08-44BB-8D08-E9C3861967B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25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60852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 smtClean="0"/>
              <a:t>자신 있게 킹</a:t>
            </a:r>
            <a:endParaRPr lang="ko-KR" altLang="en-US" sz="5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7" t="2361" r="27501" b="18889"/>
          <a:stretch/>
        </p:blipFill>
        <p:spPr>
          <a:xfrm>
            <a:off x="2387936" y="1057275"/>
            <a:ext cx="1320128" cy="199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2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휴먼하우스">
      <a:dk1>
        <a:sysClr val="windowText" lastClr="000000"/>
      </a:dk1>
      <a:lt1>
        <a:sysClr val="window" lastClr="FFFFFF"/>
      </a:lt1>
      <a:dk2>
        <a:srgbClr val="636466"/>
      </a:dk2>
      <a:lt2>
        <a:srgbClr val="919396"/>
      </a:lt2>
      <a:accent1>
        <a:srgbClr val="0C419A"/>
      </a:accent1>
      <a:accent2>
        <a:srgbClr val="0068B7"/>
      </a:accent2>
      <a:accent3>
        <a:srgbClr val="00A0E9"/>
      </a:accent3>
      <a:accent4>
        <a:srgbClr val="54C3F1"/>
      </a:accent4>
      <a:accent5>
        <a:srgbClr val="009F41"/>
      </a:accent5>
      <a:accent6>
        <a:srgbClr val="8CC919"/>
      </a:accent6>
      <a:hlink>
        <a:srgbClr val="00AAE6"/>
      </a:hlink>
      <a:folHlink>
        <a:srgbClr val="A29080"/>
      </a:folHlink>
    </a:clrScheme>
    <a:fontScheme name="여우비">
      <a:majorFont>
        <a:latin typeface="나눔명조"/>
        <a:ea typeface="나눔명조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나눔명조</vt:lpstr>
      <vt:lpstr>나눔바른고딕</vt:lpstr>
      <vt:lpstr>Arial</vt:lpstr>
      <vt:lpstr>1_Office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이화진</dc:creator>
  <cp:lastModifiedBy>이화진</cp:lastModifiedBy>
  <cp:revision>3</cp:revision>
  <dcterms:created xsi:type="dcterms:W3CDTF">2015-12-31T19:42:03Z</dcterms:created>
  <dcterms:modified xsi:type="dcterms:W3CDTF">2016-01-09T15:13:01Z</dcterms:modified>
</cp:coreProperties>
</file>