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4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AC46-891E-466E-A7FF-8AD296FD3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AB58-EE08-44BB-8D08-E9C3861967B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1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0001" y="731324"/>
            <a:ext cx="2324675" cy="212365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accent4"/>
                </a:solidFill>
              </a:rPr>
              <a:t>온라인</a:t>
            </a:r>
            <a:endParaRPr lang="en-US" altLang="ko-KR" sz="4400" b="1" dirty="0">
              <a:solidFill>
                <a:schemeClr val="accent4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4"/>
                </a:solidFill>
              </a:rPr>
              <a:t>사계절</a:t>
            </a:r>
            <a:endParaRPr lang="en-US" altLang="ko-KR" sz="4400" b="1" dirty="0">
              <a:solidFill>
                <a:schemeClr val="accent4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4"/>
                </a:solidFill>
              </a:rPr>
              <a:t>컬러 진단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87" y="596448"/>
            <a:ext cx="10205589" cy="62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9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여우비">
      <a:dk1>
        <a:sysClr val="windowText" lastClr="000000"/>
      </a:dk1>
      <a:lt1>
        <a:sysClr val="window" lastClr="FFFFFF"/>
      </a:lt1>
      <a:dk2>
        <a:srgbClr val="134F47"/>
      </a:dk2>
      <a:lt2>
        <a:srgbClr val="D9DADC"/>
      </a:lt2>
      <a:accent1>
        <a:srgbClr val="ED0082"/>
      </a:accent1>
      <a:accent2>
        <a:srgbClr val="950028"/>
      </a:accent2>
      <a:accent3>
        <a:srgbClr val="3B237B"/>
      </a:accent3>
      <a:accent4>
        <a:srgbClr val="18469C"/>
      </a:accent4>
      <a:accent5>
        <a:srgbClr val="11A0CA"/>
      </a:accent5>
      <a:accent6>
        <a:srgbClr val="0A8E52"/>
      </a:accent6>
      <a:hlink>
        <a:srgbClr val="26237C"/>
      </a:hlink>
      <a:folHlink>
        <a:srgbClr val="4F4A46"/>
      </a:folHlink>
    </a:clrScheme>
    <a:fontScheme name="꿈몰다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</vt:lpstr>
      <vt:lpstr>나눔바른고딕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5</cp:revision>
  <dcterms:created xsi:type="dcterms:W3CDTF">2015-12-31T19:42:03Z</dcterms:created>
  <dcterms:modified xsi:type="dcterms:W3CDTF">2016-01-09T15:15:19Z</dcterms:modified>
</cp:coreProperties>
</file>