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5" r:id="rId3"/>
    <p:sldId id="267" r:id="rId4"/>
    <p:sldId id="296" r:id="rId5"/>
    <p:sldId id="291" r:id="rId6"/>
    <p:sldId id="290" r:id="rId7"/>
    <p:sldId id="292" r:id="rId8"/>
    <p:sldId id="288" r:id="rId9"/>
    <p:sldId id="284" r:id="rId10"/>
  </p:sldIdLst>
  <p:sldSz cx="12192000" cy="6858000"/>
  <p:notesSz cx="6858000" cy="9144000"/>
  <p:custShowLst>
    <p:custShow name="꿈몰다 핵심 멘토 3인" id="0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7" pos="3273" userDrawn="1">
          <p15:clr>
            <a:srgbClr val="A4A3A4"/>
          </p15:clr>
        </p15:guide>
        <p15:guide id="8" pos="4364" userDrawn="1">
          <p15:clr>
            <a:srgbClr val="A4A3A4"/>
          </p15:clr>
        </p15:guide>
        <p15:guide id="9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5464" userDrawn="1">
          <p15:clr>
            <a:srgbClr val="A4A3A4"/>
          </p15:clr>
        </p15:guide>
        <p15:guide id="12" pos="5824" userDrawn="1">
          <p15:clr>
            <a:srgbClr val="A4A3A4"/>
          </p15:clr>
        </p15:guide>
        <p15:guide id="13" pos="6940" userDrawn="1">
          <p15:clr>
            <a:srgbClr val="A4A3A4"/>
          </p15:clr>
        </p15:guide>
        <p15:guide id="14" orient="horz" pos="31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6237C"/>
    <a:srgbClr val="3B237B"/>
    <a:srgbClr val="40276B"/>
    <a:srgbClr val="950028"/>
    <a:srgbClr val="D9DADC"/>
    <a:srgbClr val="134F47"/>
    <a:srgbClr val="4F4A46"/>
    <a:srgbClr val="0A8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80672" autoAdjust="0"/>
  </p:normalViewPr>
  <p:slideViewPr>
    <p:cSldViewPr>
      <p:cViewPr varScale="1">
        <p:scale>
          <a:sx n="66" d="100"/>
          <a:sy n="66" d="100"/>
        </p:scale>
        <p:origin x="48" y="196"/>
      </p:cViewPr>
      <p:guideLst>
        <p:guide orient="horz" pos="2659"/>
        <p:guide pos="3840"/>
        <p:guide orient="horz" pos="1230"/>
        <p:guide pos="3160"/>
        <p:guide orient="horz" pos="3816"/>
        <p:guide pos="3273"/>
        <p:guide pos="4364"/>
        <p:guide orient="horz" pos="1661"/>
        <p:guide pos="5654"/>
        <p:guide pos="5464"/>
        <p:guide pos="5824"/>
        <p:guide pos="6940"/>
        <p:guide orient="horz" pos="31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1692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98378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꿈몰다 회사 소개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267449" y="8801100"/>
            <a:ext cx="5889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2963-9359-486D-BC42-B8C99A2902B5}" type="slidenum"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22053"/>
            <a:ext cx="2133600" cy="6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CDDD-7962-4272-AD89-F71623248919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30E-A484-4AFB-B04D-AC6C11B59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안녕하세요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습관으로 꿈을 만드는 기업 꿈몰다  대표 이화진입니다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30E-A484-4AFB-B04D-AC6C11B59E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꿈몰다는 매일 배웁니다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다양한 분야의 정보를 보고 그것을 꿈몰다 스럽게 재해석합니다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배움을 통해 꿈몰다는 성장합니다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30E-A484-4AFB-B04D-AC6C11B59E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5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꿈몰다는 매일 배웁니다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다양한 분야의 정보를 보고 그것을 꿈몰다 스럽게 재해석합니다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배움을 통해 꿈몰다는 성장합니다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30E-A484-4AFB-B04D-AC6C11B59E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0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꿈몰다는 매일 배웁니다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다양한 분야의 정보를 보고 그것을 꿈몰다 스럽게 재해석합니다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배움을 통해 꿈몰다는 성장합니다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30E-A484-4AFB-B04D-AC6C11B59E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3040036" y="2174793"/>
            <a:ext cx="5661806" cy="2654254"/>
            <a:chOff x="2651241" y="1474627"/>
            <a:chExt cx="5661806" cy="2654254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2651241" y="2082167"/>
              <a:ext cx="5661806" cy="20467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3300" smtClean="0">
                  <a:solidFill>
                    <a:schemeClr val="bg1"/>
                  </a:solidFill>
                </a:rPr>
                <a:t>여</a:t>
              </a:r>
              <a:r>
                <a:rPr lang="en-US" altLang="ko-KR" sz="13300" smtClean="0">
                  <a:solidFill>
                    <a:schemeClr val="bg1"/>
                  </a:solidFill>
                </a:rPr>
                <a:t>/</a:t>
              </a:r>
              <a:r>
                <a:rPr lang="ko-KR" altLang="en-US" sz="13300" smtClean="0">
                  <a:solidFill>
                    <a:schemeClr val="bg1"/>
                  </a:solidFill>
                </a:rPr>
                <a:t>우</a:t>
              </a:r>
              <a:r>
                <a:rPr lang="en-US" altLang="ko-KR" sz="13300" smtClean="0">
                  <a:solidFill>
                    <a:schemeClr val="bg1"/>
                  </a:solidFill>
                </a:rPr>
                <a:t>/</a:t>
              </a:r>
              <a:r>
                <a:rPr lang="ko-KR" altLang="en-US" sz="13300" smtClean="0">
                  <a:solidFill>
                    <a:schemeClr val="bg1"/>
                  </a:solidFill>
                </a:rPr>
                <a:t>비</a:t>
              </a:r>
              <a:endParaRPr lang="ko-KR" altLang="en-US" sz="1330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2682371" y="1474627"/>
              <a:ext cx="5533566" cy="4777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5000" smtClean="0">
                  <a:solidFill>
                    <a:schemeClr val="bg1"/>
                  </a:solidFill>
                </a:rPr>
                <a:t>여자들의 우아한 비상</a:t>
              </a:r>
              <a:endParaRPr lang="ko-KR" altLang="en-US" sz="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3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－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3040036" y="2782333"/>
            <a:ext cx="5729132" cy="2046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3300" smtClean="0">
                <a:solidFill>
                  <a:schemeClr val="bg1"/>
                </a:solidFill>
              </a:rPr>
              <a:t>여</a:t>
            </a:r>
            <a:r>
              <a:rPr lang="en-US" altLang="ko-KR" sz="13300" smtClean="0">
                <a:solidFill>
                  <a:schemeClr val="bg1"/>
                </a:solidFill>
              </a:rPr>
              <a:t>/</a:t>
            </a:r>
            <a:r>
              <a:rPr lang="ko-KR" altLang="en-US" sz="13300" smtClean="0">
                <a:solidFill>
                  <a:schemeClr val="bg1"/>
                </a:solidFill>
              </a:rPr>
              <a:t>　</a:t>
            </a:r>
            <a:r>
              <a:rPr lang="en-US" altLang="ko-KR" sz="13300" smtClean="0">
                <a:solidFill>
                  <a:schemeClr val="bg1"/>
                </a:solidFill>
              </a:rPr>
              <a:t>/</a:t>
            </a:r>
            <a:r>
              <a:rPr lang="ko-KR" altLang="en-US" sz="13300" smtClean="0">
                <a:solidFill>
                  <a:schemeClr val="bg1"/>
                </a:solidFill>
              </a:rPr>
              <a:t>비</a:t>
            </a:r>
            <a:endParaRPr lang="ko-KR" altLang="en-US" sz="133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3071166" y="2053566"/>
            <a:ext cx="5533566" cy="76944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ko-KR" altLang="en-US" sz="5000" smtClean="0">
                <a:solidFill>
                  <a:schemeClr val="bg1"/>
                </a:solidFill>
              </a:rPr>
              <a:t>여자들의 우아한 비상</a:t>
            </a:r>
            <a:endParaRPr lang="ko-KR" altLang="en-US" sz="500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591944" y="2931603"/>
            <a:ext cx="681116" cy="1025839"/>
            <a:chOff x="-2472952" y="2358497"/>
            <a:chExt cx="866268" cy="1304701"/>
          </a:xfrm>
        </p:grpSpPr>
        <p:sp>
          <p:nvSpPr>
            <p:cNvPr id="6" name="자유형 5"/>
            <p:cNvSpPr/>
            <p:nvPr userDrawn="1"/>
          </p:nvSpPr>
          <p:spPr>
            <a:xfrm>
              <a:off x="-2472952" y="2652556"/>
              <a:ext cx="866268" cy="1010642"/>
            </a:xfrm>
            <a:custGeom>
              <a:avLst/>
              <a:gdLst>
                <a:gd name="connsiteX0" fmla="*/ 945108 w 1890216"/>
                <a:gd name="connsiteY0" fmla="*/ 515698 h 2205248"/>
                <a:gd name="connsiteX1" fmla="*/ 1689550 w 1890216"/>
                <a:gd name="connsiteY1" fmla="*/ 1260140 h 2205248"/>
                <a:gd name="connsiteX2" fmla="*/ 945108 w 1890216"/>
                <a:gd name="connsiteY2" fmla="*/ 2004582 h 2205248"/>
                <a:gd name="connsiteX3" fmla="*/ 200666 w 1890216"/>
                <a:gd name="connsiteY3" fmla="*/ 1260140 h 2205248"/>
                <a:gd name="connsiteX4" fmla="*/ 945108 w 1890216"/>
                <a:gd name="connsiteY4" fmla="*/ 515698 h 2205248"/>
                <a:gd name="connsiteX5" fmla="*/ 1429819 w 1890216"/>
                <a:gd name="connsiteY5" fmla="*/ 0 h 2205248"/>
                <a:gd name="connsiteX6" fmla="*/ 1273092 w 1890216"/>
                <a:gd name="connsiteY6" fmla="*/ 4763 h 2205248"/>
                <a:gd name="connsiteX7" fmla="*/ 948813 w 1890216"/>
                <a:gd name="connsiteY7" fmla="*/ 299942 h 2205248"/>
                <a:gd name="connsiteX8" fmla="*/ 624533 w 1890216"/>
                <a:gd name="connsiteY8" fmla="*/ 4763 h 2205248"/>
                <a:gd name="connsiteX9" fmla="*/ 467806 w 1890216"/>
                <a:gd name="connsiteY9" fmla="*/ 0 h 2205248"/>
                <a:gd name="connsiteX10" fmla="*/ 614131 w 1890216"/>
                <a:gd name="connsiteY10" fmla="*/ 375797 h 2205248"/>
                <a:gd name="connsiteX11" fmla="*/ 577229 w 1890216"/>
                <a:gd name="connsiteY11" fmla="*/ 389303 h 2205248"/>
                <a:gd name="connsiteX12" fmla="*/ 0 w 1890216"/>
                <a:gd name="connsiteY12" fmla="*/ 1260140 h 2205248"/>
                <a:gd name="connsiteX13" fmla="*/ 945108 w 1890216"/>
                <a:gd name="connsiteY13" fmla="*/ 2205248 h 2205248"/>
                <a:gd name="connsiteX14" fmla="*/ 1890216 w 1890216"/>
                <a:gd name="connsiteY14" fmla="*/ 1260140 h 2205248"/>
                <a:gd name="connsiteX15" fmla="*/ 1312987 w 1890216"/>
                <a:gd name="connsiteY15" fmla="*/ 389303 h 2205248"/>
                <a:gd name="connsiteX16" fmla="*/ 1282570 w 1890216"/>
                <a:gd name="connsiteY16" fmla="*/ 378171 h 220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0216" h="2205248">
                  <a:moveTo>
                    <a:pt x="945108" y="515698"/>
                  </a:moveTo>
                  <a:cubicBezTo>
                    <a:pt x="1356252" y="515698"/>
                    <a:pt x="1689550" y="848996"/>
                    <a:pt x="1689550" y="1260140"/>
                  </a:cubicBezTo>
                  <a:cubicBezTo>
                    <a:pt x="1689550" y="1671284"/>
                    <a:pt x="1356252" y="2004582"/>
                    <a:pt x="945108" y="2004582"/>
                  </a:cubicBezTo>
                  <a:cubicBezTo>
                    <a:pt x="533964" y="2004582"/>
                    <a:pt x="200666" y="1671284"/>
                    <a:pt x="200666" y="1260140"/>
                  </a:cubicBezTo>
                  <a:cubicBezTo>
                    <a:pt x="200666" y="848996"/>
                    <a:pt x="533964" y="515698"/>
                    <a:pt x="945108" y="515698"/>
                  </a:cubicBezTo>
                  <a:close/>
                  <a:moveTo>
                    <a:pt x="1429819" y="0"/>
                  </a:moveTo>
                  <a:lnTo>
                    <a:pt x="1273092" y="4763"/>
                  </a:lnTo>
                  <a:lnTo>
                    <a:pt x="948813" y="299942"/>
                  </a:lnTo>
                  <a:lnTo>
                    <a:pt x="624533" y="4763"/>
                  </a:lnTo>
                  <a:lnTo>
                    <a:pt x="467806" y="0"/>
                  </a:lnTo>
                  <a:lnTo>
                    <a:pt x="614131" y="375797"/>
                  </a:lnTo>
                  <a:lnTo>
                    <a:pt x="577229" y="389303"/>
                  </a:lnTo>
                  <a:cubicBezTo>
                    <a:pt x="238015" y="532779"/>
                    <a:pt x="0" y="868663"/>
                    <a:pt x="0" y="1260140"/>
                  </a:cubicBezTo>
                  <a:cubicBezTo>
                    <a:pt x="0" y="1782109"/>
                    <a:pt x="423139" y="2205248"/>
                    <a:pt x="945108" y="2205248"/>
                  </a:cubicBezTo>
                  <a:cubicBezTo>
                    <a:pt x="1467077" y="2205248"/>
                    <a:pt x="1890216" y="1782109"/>
                    <a:pt x="1890216" y="1260140"/>
                  </a:cubicBezTo>
                  <a:cubicBezTo>
                    <a:pt x="1890216" y="868663"/>
                    <a:pt x="1652201" y="532779"/>
                    <a:pt x="1312987" y="389303"/>
                  </a:cubicBezTo>
                  <a:lnTo>
                    <a:pt x="1282570" y="378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 userDrawn="1"/>
          </p:nvSpPr>
          <p:spPr>
            <a:xfrm flipH="1" flipV="1">
              <a:off x="-2424519" y="2358497"/>
              <a:ext cx="769995" cy="443297"/>
            </a:xfrm>
            <a:custGeom>
              <a:avLst/>
              <a:gdLst>
                <a:gd name="connsiteX0" fmla="*/ 569688 w 1680144"/>
                <a:gd name="connsiteY0" fmla="*/ 613206 h 967282"/>
                <a:gd name="connsiteX1" fmla="*/ 836388 w 1680144"/>
                <a:gd name="connsiteY1" fmla="*/ 60787 h 967282"/>
                <a:gd name="connsiteX2" fmla="*/ 1103087 w 1680144"/>
                <a:gd name="connsiteY2" fmla="*/ 613206 h 967282"/>
                <a:gd name="connsiteX3" fmla="*/ 1170147 w 1680144"/>
                <a:gd name="connsiteY3" fmla="*/ 619928 h 967282"/>
                <a:gd name="connsiteX4" fmla="*/ 945832 w 1680144"/>
                <a:gd name="connsiteY4" fmla="*/ 148391 h 967282"/>
                <a:gd name="connsiteX5" fmla="*/ 1521617 w 1680144"/>
                <a:gd name="connsiteY5" fmla="*/ 619928 h 967282"/>
                <a:gd name="connsiteX6" fmla="*/ 148907 w 1680144"/>
                <a:gd name="connsiteY6" fmla="*/ 619928 h 967282"/>
                <a:gd name="connsiteX7" fmla="*/ 724692 w 1680144"/>
                <a:gd name="connsiteY7" fmla="*/ 148391 h 967282"/>
                <a:gd name="connsiteX8" fmla="*/ 500377 w 1680144"/>
                <a:gd name="connsiteY8" fmla="*/ 619928 h 967282"/>
                <a:gd name="connsiteX9" fmla="*/ 1096918 w 1680144"/>
                <a:gd name="connsiteY9" fmla="*/ 900622 h 967282"/>
                <a:gd name="connsiteX10" fmla="*/ 921183 w 1680144"/>
                <a:gd name="connsiteY10" fmla="*/ 676735 h 967282"/>
                <a:gd name="connsiteX11" fmla="*/ 1272653 w 1680144"/>
                <a:gd name="connsiteY11" fmla="*/ 676735 h 967282"/>
                <a:gd name="connsiteX12" fmla="*/ 582568 w 1680144"/>
                <a:gd name="connsiteY12" fmla="*/ 900622 h 967282"/>
                <a:gd name="connsiteX13" fmla="*/ 406833 w 1680144"/>
                <a:gd name="connsiteY13" fmla="*/ 676735 h 967282"/>
                <a:gd name="connsiteX14" fmla="*/ 758303 w 1680144"/>
                <a:gd name="connsiteY14" fmla="*/ 676735 h 967282"/>
                <a:gd name="connsiteX15" fmla="*/ 636723 w 1680144"/>
                <a:gd name="connsiteY15" fmla="*/ 918003 h 967282"/>
                <a:gd name="connsiteX16" fmla="*/ 839743 w 1680144"/>
                <a:gd name="connsiteY16" fmla="*/ 659355 h 967282"/>
                <a:gd name="connsiteX17" fmla="*/ 1042763 w 1680144"/>
                <a:gd name="connsiteY17" fmla="*/ 918003 h 967282"/>
                <a:gd name="connsiteX18" fmla="*/ 1211212 w 1680144"/>
                <a:gd name="connsiteY18" fmla="*/ 922339 h 967282"/>
                <a:gd name="connsiteX19" fmla="*/ 1142036 w 1680144"/>
                <a:gd name="connsiteY19" fmla="*/ 922338 h 967282"/>
                <a:gd name="connsiteX20" fmla="*/ 1339877 w 1680144"/>
                <a:gd name="connsiteY20" fmla="*/ 671973 h 967282"/>
                <a:gd name="connsiteX21" fmla="*/ 1514621 w 1680144"/>
                <a:gd name="connsiteY21" fmla="*/ 671973 h 967282"/>
                <a:gd name="connsiteX22" fmla="*/ 469133 w 1680144"/>
                <a:gd name="connsiteY22" fmla="*/ 922339 h 967282"/>
                <a:gd name="connsiteX23" fmla="*/ 165724 w 1680144"/>
                <a:gd name="connsiteY23" fmla="*/ 671973 h 967282"/>
                <a:gd name="connsiteX24" fmla="*/ 340468 w 1680144"/>
                <a:gd name="connsiteY24" fmla="*/ 671973 h 967282"/>
                <a:gd name="connsiteX25" fmla="*/ 538309 w 1680144"/>
                <a:gd name="connsiteY25" fmla="*/ 922338 h 967282"/>
                <a:gd name="connsiteX26" fmla="*/ 449131 w 1680144"/>
                <a:gd name="connsiteY26" fmla="*/ 967282 h 967282"/>
                <a:gd name="connsiteX27" fmla="*/ 1216725 w 1680144"/>
                <a:gd name="connsiteY27" fmla="*/ 967282 h 967282"/>
                <a:gd name="connsiteX28" fmla="*/ 1680144 w 1680144"/>
                <a:gd name="connsiteY28" fmla="*/ 671888 h 967282"/>
                <a:gd name="connsiteX29" fmla="*/ 832928 w 1680144"/>
                <a:gd name="connsiteY29" fmla="*/ 0 h 967282"/>
                <a:gd name="connsiteX30" fmla="*/ 0 w 1680144"/>
                <a:gd name="connsiteY30" fmla="*/ 676651 h 96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80144" h="967282">
                  <a:moveTo>
                    <a:pt x="569688" y="613206"/>
                  </a:moveTo>
                  <a:lnTo>
                    <a:pt x="836388" y="60787"/>
                  </a:lnTo>
                  <a:lnTo>
                    <a:pt x="1103087" y="613206"/>
                  </a:lnTo>
                  <a:close/>
                  <a:moveTo>
                    <a:pt x="1170147" y="619928"/>
                  </a:moveTo>
                  <a:lnTo>
                    <a:pt x="945832" y="148391"/>
                  </a:lnTo>
                  <a:lnTo>
                    <a:pt x="1521617" y="619928"/>
                  </a:lnTo>
                  <a:close/>
                  <a:moveTo>
                    <a:pt x="148907" y="619928"/>
                  </a:moveTo>
                  <a:lnTo>
                    <a:pt x="724692" y="148391"/>
                  </a:lnTo>
                  <a:lnTo>
                    <a:pt x="500377" y="619928"/>
                  </a:lnTo>
                  <a:close/>
                  <a:moveTo>
                    <a:pt x="1096918" y="900622"/>
                  </a:moveTo>
                  <a:lnTo>
                    <a:pt x="921183" y="676735"/>
                  </a:lnTo>
                  <a:lnTo>
                    <a:pt x="1272653" y="676735"/>
                  </a:lnTo>
                  <a:close/>
                  <a:moveTo>
                    <a:pt x="582568" y="900622"/>
                  </a:moveTo>
                  <a:lnTo>
                    <a:pt x="406833" y="676735"/>
                  </a:lnTo>
                  <a:lnTo>
                    <a:pt x="758303" y="676735"/>
                  </a:lnTo>
                  <a:close/>
                  <a:moveTo>
                    <a:pt x="636723" y="918003"/>
                  </a:moveTo>
                  <a:lnTo>
                    <a:pt x="839743" y="659355"/>
                  </a:lnTo>
                  <a:lnTo>
                    <a:pt x="1042763" y="918003"/>
                  </a:lnTo>
                  <a:close/>
                  <a:moveTo>
                    <a:pt x="1211212" y="922339"/>
                  </a:moveTo>
                  <a:lnTo>
                    <a:pt x="1142036" y="922338"/>
                  </a:lnTo>
                  <a:lnTo>
                    <a:pt x="1339877" y="671973"/>
                  </a:lnTo>
                  <a:lnTo>
                    <a:pt x="1514621" y="671973"/>
                  </a:lnTo>
                  <a:close/>
                  <a:moveTo>
                    <a:pt x="469133" y="922339"/>
                  </a:moveTo>
                  <a:lnTo>
                    <a:pt x="165724" y="671973"/>
                  </a:lnTo>
                  <a:lnTo>
                    <a:pt x="340468" y="671973"/>
                  </a:lnTo>
                  <a:lnTo>
                    <a:pt x="538309" y="922338"/>
                  </a:lnTo>
                  <a:close/>
                  <a:moveTo>
                    <a:pt x="449131" y="967282"/>
                  </a:moveTo>
                  <a:lnTo>
                    <a:pt x="1216725" y="967282"/>
                  </a:lnTo>
                  <a:lnTo>
                    <a:pt x="1680144" y="671888"/>
                  </a:lnTo>
                  <a:lnTo>
                    <a:pt x="832928" y="0"/>
                  </a:lnTo>
                  <a:lnTo>
                    <a:pt x="0" y="6766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 userDrawn="1"/>
        </p:nvGrpSpPr>
        <p:grpSpPr>
          <a:xfrm>
            <a:off x="5212502" y="4011057"/>
            <a:ext cx="1440000" cy="652188"/>
            <a:chOff x="5212502" y="3957522"/>
            <a:chExt cx="1440000" cy="652188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5212502" y="3957522"/>
              <a:ext cx="1440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 userDrawn="1"/>
          </p:nvSpPr>
          <p:spPr>
            <a:xfrm>
              <a:off x="5878502" y="4069710"/>
              <a:ext cx="144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1" name="타원 10"/>
          <p:cNvSpPr/>
          <p:nvPr userDrawn="1"/>
        </p:nvSpPr>
        <p:spPr>
          <a:xfrm>
            <a:off x="5665694" y="3338151"/>
            <a:ext cx="533756" cy="53375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-12323" y="933479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966384" y="2337920"/>
            <a:ext cx="2912657" cy="664797"/>
          </a:xfr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457182" indent="0">
              <a:buNone/>
              <a:defRPr/>
            </a:lvl2pPr>
            <a:lvl3pPr marL="914365" indent="0">
              <a:buNone/>
              <a:defRPr/>
            </a:lvl3pPr>
            <a:lvl4pPr marL="1371548" indent="0">
              <a:buNone/>
              <a:defRPr/>
            </a:lvl4pPr>
            <a:lvl5pPr marL="1828730" indent="0">
              <a:buNone/>
              <a:defRPr/>
            </a:lvl5pPr>
          </a:lstStyle>
          <a:p>
            <a:pPr lvl="0"/>
            <a:r>
              <a:rPr lang="ko-KR" altLang="en-US" smtClean="0"/>
              <a:t>텍스트 입력</a:t>
            </a:r>
            <a:endParaRPr lang="ko-KR" altLang="en-US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9817" y="4177171"/>
            <a:ext cx="2912657" cy="664797"/>
          </a:xfr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457182" indent="0">
              <a:buNone/>
              <a:defRPr/>
            </a:lvl2pPr>
            <a:lvl3pPr marL="914365" indent="0">
              <a:buNone/>
              <a:defRPr/>
            </a:lvl3pPr>
            <a:lvl4pPr marL="1371548" indent="0">
              <a:buNone/>
              <a:defRPr/>
            </a:lvl4pPr>
            <a:lvl5pPr marL="1828730" indent="0">
              <a:buNone/>
              <a:defRPr/>
            </a:lvl5pPr>
          </a:lstStyle>
          <a:p>
            <a:pPr lvl="0"/>
            <a:r>
              <a:rPr lang="ko-KR" altLang="en-US" smtClean="0"/>
              <a:t>텍스트 입력</a:t>
            </a:r>
            <a:endParaRPr lang="ko-KR" altLang="en-US"/>
          </a:p>
        </p:txBody>
      </p:sp>
      <p:sp>
        <p:nvSpPr>
          <p:cNvPr id="27" name="Freeform 5"/>
          <p:cNvSpPr>
            <a:spLocks noEditPoints="1"/>
          </p:cNvSpPr>
          <p:nvPr userDrawn="1"/>
        </p:nvSpPr>
        <p:spPr bwMode="auto">
          <a:xfrm>
            <a:off x="3924292" y="621927"/>
            <a:ext cx="4203708" cy="4469332"/>
          </a:xfrm>
          <a:custGeom>
            <a:avLst/>
            <a:gdLst>
              <a:gd name="T0" fmla="*/ 824 w 832"/>
              <a:gd name="T1" fmla="*/ 801 h 885"/>
              <a:gd name="T2" fmla="*/ 629 w 832"/>
              <a:gd name="T3" fmla="*/ 666 h 885"/>
              <a:gd name="T4" fmla="*/ 430 w 832"/>
              <a:gd name="T5" fmla="*/ 532 h 885"/>
              <a:gd name="T6" fmla="*/ 432 w 832"/>
              <a:gd name="T7" fmla="*/ 108 h 885"/>
              <a:gd name="T8" fmla="*/ 445 w 832"/>
              <a:gd name="T9" fmla="*/ 94 h 885"/>
              <a:gd name="T10" fmla="*/ 471 w 832"/>
              <a:gd name="T11" fmla="*/ 68 h 885"/>
              <a:gd name="T12" fmla="*/ 477 w 832"/>
              <a:gd name="T13" fmla="*/ 48 h 885"/>
              <a:gd name="T14" fmla="*/ 460 w 832"/>
              <a:gd name="T15" fmla="*/ 14 h 885"/>
              <a:gd name="T16" fmla="*/ 416 w 832"/>
              <a:gd name="T17" fmla="*/ 0 h 885"/>
              <a:gd name="T18" fmla="*/ 374 w 832"/>
              <a:gd name="T19" fmla="*/ 14 h 885"/>
              <a:gd name="T20" fmla="*/ 356 w 832"/>
              <a:gd name="T21" fmla="*/ 49 h 885"/>
              <a:gd name="T22" fmla="*/ 386 w 832"/>
              <a:gd name="T23" fmla="*/ 53 h 885"/>
              <a:gd name="T24" fmla="*/ 397 w 832"/>
              <a:gd name="T25" fmla="*/ 31 h 885"/>
              <a:gd name="T26" fmla="*/ 417 w 832"/>
              <a:gd name="T27" fmla="*/ 24 h 885"/>
              <a:gd name="T28" fmla="*/ 438 w 832"/>
              <a:gd name="T29" fmla="*/ 31 h 885"/>
              <a:gd name="T30" fmla="*/ 445 w 832"/>
              <a:gd name="T31" fmla="*/ 47 h 885"/>
              <a:gd name="T32" fmla="*/ 441 w 832"/>
              <a:gd name="T33" fmla="*/ 59 h 885"/>
              <a:gd name="T34" fmla="*/ 424 w 832"/>
              <a:gd name="T35" fmla="*/ 74 h 885"/>
              <a:gd name="T36" fmla="*/ 405 w 832"/>
              <a:gd name="T37" fmla="*/ 95 h 885"/>
              <a:gd name="T38" fmla="*/ 401 w 832"/>
              <a:gd name="T39" fmla="*/ 118 h 885"/>
              <a:gd name="T40" fmla="*/ 401 w 832"/>
              <a:gd name="T41" fmla="*/ 533 h 885"/>
              <a:gd name="T42" fmla="*/ 203 w 832"/>
              <a:gd name="T43" fmla="*/ 666 h 885"/>
              <a:gd name="T44" fmla="*/ 9 w 832"/>
              <a:gd name="T45" fmla="*/ 801 h 885"/>
              <a:gd name="T46" fmla="*/ 0 w 832"/>
              <a:gd name="T47" fmla="*/ 817 h 885"/>
              <a:gd name="T48" fmla="*/ 68 w 832"/>
              <a:gd name="T49" fmla="*/ 885 h 885"/>
              <a:gd name="T50" fmla="*/ 764 w 832"/>
              <a:gd name="T51" fmla="*/ 885 h 885"/>
              <a:gd name="T52" fmla="*/ 832 w 832"/>
              <a:gd name="T53" fmla="*/ 817 h 885"/>
              <a:gd name="T54" fmla="*/ 824 w 832"/>
              <a:gd name="T55" fmla="*/ 801 h 885"/>
              <a:gd name="T56" fmla="*/ 764 w 832"/>
              <a:gd name="T57" fmla="*/ 845 h 885"/>
              <a:gd name="T58" fmla="*/ 68 w 832"/>
              <a:gd name="T59" fmla="*/ 845 h 885"/>
              <a:gd name="T60" fmla="*/ 42 w 832"/>
              <a:gd name="T61" fmla="*/ 826 h 885"/>
              <a:gd name="T62" fmla="*/ 416 w 832"/>
              <a:gd name="T63" fmla="*/ 570 h 885"/>
              <a:gd name="T64" fmla="*/ 791 w 832"/>
              <a:gd name="T65" fmla="*/ 826 h 885"/>
              <a:gd name="T66" fmla="*/ 764 w 832"/>
              <a:gd name="T67" fmla="*/ 84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2" h="885">
                <a:moveTo>
                  <a:pt x="824" y="801"/>
                </a:moveTo>
                <a:cubicBezTo>
                  <a:pt x="823" y="800"/>
                  <a:pt x="726" y="732"/>
                  <a:pt x="629" y="666"/>
                </a:cubicBezTo>
                <a:cubicBezTo>
                  <a:pt x="493" y="572"/>
                  <a:pt x="448" y="542"/>
                  <a:pt x="430" y="532"/>
                </a:cubicBezTo>
                <a:cubicBezTo>
                  <a:pt x="430" y="443"/>
                  <a:pt x="431" y="111"/>
                  <a:pt x="432" y="108"/>
                </a:cubicBezTo>
                <a:cubicBezTo>
                  <a:pt x="434" y="104"/>
                  <a:pt x="438" y="100"/>
                  <a:pt x="445" y="94"/>
                </a:cubicBezTo>
                <a:cubicBezTo>
                  <a:pt x="458" y="83"/>
                  <a:pt x="467" y="75"/>
                  <a:pt x="471" y="68"/>
                </a:cubicBezTo>
                <a:cubicBezTo>
                  <a:pt x="475" y="62"/>
                  <a:pt x="477" y="55"/>
                  <a:pt x="477" y="48"/>
                </a:cubicBezTo>
                <a:cubicBezTo>
                  <a:pt x="477" y="35"/>
                  <a:pt x="471" y="24"/>
                  <a:pt x="460" y="14"/>
                </a:cubicBezTo>
                <a:cubicBezTo>
                  <a:pt x="449" y="5"/>
                  <a:pt x="435" y="0"/>
                  <a:pt x="416" y="0"/>
                </a:cubicBezTo>
                <a:cubicBezTo>
                  <a:pt x="399" y="0"/>
                  <a:pt x="384" y="5"/>
                  <a:pt x="374" y="14"/>
                </a:cubicBezTo>
                <a:cubicBezTo>
                  <a:pt x="363" y="24"/>
                  <a:pt x="357" y="35"/>
                  <a:pt x="356" y="4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388" y="43"/>
                  <a:pt x="391" y="36"/>
                  <a:pt x="397" y="31"/>
                </a:cubicBezTo>
                <a:cubicBezTo>
                  <a:pt x="402" y="27"/>
                  <a:pt x="409" y="24"/>
                  <a:pt x="417" y="24"/>
                </a:cubicBezTo>
                <a:cubicBezTo>
                  <a:pt x="426" y="24"/>
                  <a:pt x="433" y="27"/>
                  <a:pt x="438" y="31"/>
                </a:cubicBezTo>
                <a:cubicBezTo>
                  <a:pt x="443" y="36"/>
                  <a:pt x="445" y="41"/>
                  <a:pt x="445" y="47"/>
                </a:cubicBezTo>
                <a:cubicBezTo>
                  <a:pt x="445" y="52"/>
                  <a:pt x="444" y="56"/>
                  <a:pt x="441" y="59"/>
                </a:cubicBezTo>
                <a:cubicBezTo>
                  <a:pt x="439" y="62"/>
                  <a:pt x="434" y="67"/>
                  <a:pt x="424" y="74"/>
                </a:cubicBezTo>
                <a:cubicBezTo>
                  <a:pt x="415" y="82"/>
                  <a:pt x="408" y="89"/>
                  <a:pt x="405" y="95"/>
                </a:cubicBezTo>
                <a:cubicBezTo>
                  <a:pt x="402" y="101"/>
                  <a:pt x="401" y="109"/>
                  <a:pt x="401" y="118"/>
                </a:cubicBezTo>
                <a:cubicBezTo>
                  <a:pt x="401" y="119"/>
                  <a:pt x="401" y="447"/>
                  <a:pt x="401" y="533"/>
                </a:cubicBezTo>
                <a:cubicBezTo>
                  <a:pt x="382" y="544"/>
                  <a:pt x="335" y="575"/>
                  <a:pt x="203" y="666"/>
                </a:cubicBezTo>
                <a:cubicBezTo>
                  <a:pt x="107" y="732"/>
                  <a:pt x="10" y="800"/>
                  <a:pt x="9" y="801"/>
                </a:cubicBezTo>
                <a:cubicBezTo>
                  <a:pt x="4" y="804"/>
                  <a:pt x="0" y="810"/>
                  <a:pt x="0" y="817"/>
                </a:cubicBezTo>
                <a:cubicBezTo>
                  <a:pt x="0" y="854"/>
                  <a:pt x="31" y="885"/>
                  <a:pt x="68" y="885"/>
                </a:cubicBezTo>
                <a:cubicBezTo>
                  <a:pt x="764" y="885"/>
                  <a:pt x="764" y="885"/>
                  <a:pt x="764" y="885"/>
                </a:cubicBezTo>
                <a:cubicBezTo>
                  <a:pt x="802" y="885"/>
                  <a:pt x="832" y="854"/>
                  <a:pt x="832" y="817"/>
                </a:cubicBezTo>
                <a:cubicBezTo>
                  <a:pt x="832" y="810"/>
                  <a:pt x="829" y="804"/>
                  <a:pt x="824" y="801"/>
                </a:cubicBezTo>
                <a:close/>
                <a:moveTo>
                  <a:pt x="764" y="845"/>
                </a:moveTo>
                <a:cubicBezTo>
                  <a:pt x="68" y="845"/>
                  <a:pt x="68" y="845"/>
                  <a:pt x="68" y="845"/>
                </a:cubicBezTo>
                <a:cubicBezTo>
                  <a:pt x="56" y="845"/>
                  <a:pt x="46" y="837"/>
                  <a:pt x="42" y="826"/>
                </a:cubicBezTo>
                <a:cubicBezTo>
                  <a:pt x="173" y="734"/>
                  <a:pt x="373" y="597"/>
                  <a:pt x="416" y="570"/>
                </a:cubicBezTo>
                <a:cubicBezTo>
                  <a:pt x="459" y="596"/>
                  <a:pt x="654" y="731"/>
                  <a:pt x="791" y="826"/>
                </a:cubicBezTo>
                <a:cubicBezTo>
                  <a:pt x="787" y="837"/>
                  <a:pt x="777" y="845"/>
                  <a:pt x="764" y="8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345995" y="644754"/>
            <a:ext cx="4153434" cy="2588522"/>
          </a:xfrm>
          <a:custGeom>
            <a:avLst/>
            <a:gdLst>
              <a:gd name="T0" fmla="*/ 824 w 832"/>
              <a:gd name="T1" fmla="*/ 433 h 517"/>
              <a:gd name="T2" fmla="*/ 629 w 832"/>
              <a:gd name="T3" fmla="*/ 298 h 517"/>
              <a:gd name="T4" fmla="*/ 430 w 832"/>
              <a:gd name="T5" fmla="*/ 164 h 517"/>
              <a:gd name="T6" fmla="*/ 432 w 832"/>
              <a:gd name="T7" fmla="*/ 108 h 517"/>
              <a:gd name="T8" fmla="*/ 445 w 832"/>
              <a:gd name="T9" fmla="*/ 94 h 517"/>
              <a:gd name="T10" fmla="*/ 471 w 832"/>
              <a:gd name="T11" fmla="*/ 68 h 517"/>
              <a:gd name="T12" fmla="*/ 477 w 832"/>
              <a:gd name="T13" fmla="*/ 48 h 517"/>
              <a:gd name="T14" fmla="*/ 460 w 832"/>
              <a:gd name="T15" fmla="*/ 14 h 517"/>
              <a:gd name="T16" fmla="*/ 416 w 832"/>
              <a:gd name="T17" fmla="*/ 0 h 517"/>
              <a:gd name="T18" fmla="*/ 374 w 832"/>
              <a:gd name="T19" fmla="*/ 14 h 517"/>
              <a:gd name="T20" fmla="*/ 356 w 832"/>
              <a:gd name="T21" fmla="*/ 49 h 517"/>
              <a:gd name="T22" fmla="*/ 386 w 832"/>
              <a:gd name="T23" fmla="*/ 53 h 517"/>
              <a:gd name="T24" fmla="*/ 397 w 832"/>
              <a:gd name="T25" fmla="*/ 31 h 517"/>
              <a:gd name="T26" fmla="*/ 417 w 832"/>
              <a:gd name="T27" fmla="*/ 24 h 517"/>
              <a:gd name="T28" fmla="*/ 438 w 832"/>
              <a:gd name="T29" fmla="*/ 31 h 517"/>
              <a:gd name="T30" fmla="*/ 445 w 832"/>
              <a:gd name="T31" fmla="*/ 47 h 517"/>
              <a:gd name="T32" fmla="*/ 441 w 832"/>
              <a:gd name="T33" fmla="*/ 60 h 517"/>
              <a:gd name="T34" fmla="*/ 424 w 832"/>
              <a:gd name="T35" fmla="*/ 75 h 517"/>
              <a:gd name="T36" fmla="*/ 405 w 832"/>
              <a:gd name="T37" fmla="*/ 95 h 517"/>
              <a:gd name="T38" fmla="*/ 401 w 832"/>
              <a:gd name="T39" fmla="*/ 119 h 517"/>
              <a:gd name="T40" fmla="*/ 401 w 832"/>
              <a:gd name="T41" fmla="*/ 165 h 517"/>
              <a:gd name="T42" fmla="*/ 203 w 832"/>
              <a:gd name="T43" fmla="*/ 298 h 517"/>
              <a:gd name="T44" fmla="*/ 9 w 832"/>
              <a:gd name="T45" fmla="*/ 433 h 517"/>
              <a:gd name="T46" fmla="*/ 0 w 832"/>
              <a:gd name="T47" fmla="*/ 449 h 517"/>
              <a:gd name="T48" fmla="*/ 68 w 832"/>
              <a:gd name="T49" fmla="*/ 517 h 517"/>
              <a:gd name="T50" fmla="*/ 764 w 832"/>
              <a:gd name="T51" fmla="*/ 517 h 517"/>
              <a:gd name="T52" fmla="*/ 832 w 832"/>
              <a:gd name="T53" fmla="*/ 449 h 517"/>
              <a:gd name="T54" fmla="*/ 824 w 832"/>
              <a:gd name="T55" fmla="*/ 433 h 517"/>
              <a:gd name="T56" fmla="*/ 764 w 832"/>
              <a:gd name="T57" fmla="*/ 477 h 517"/>
              <a:gd name="T58" fmla="*/ 68 w 832"/>
              <a:gd name="T59" fmla="*/ 477 h 517"/>
              <a:gd name="T60" fmla="*/ 42 w 832"/>
              <a:gd name="T61" fmla="*/ 458 h 517"/>
              <a:gd name="T62" fmla="*/ 416 w 832"/>
              <a:gd name="T63" fmla="*/ 202 h 517"/>
              <a:gd name="T64" fmla="*/ 791 w 832"/>
              <a:gd name="T65" fmla="*/ 458 h 517"/>
              <a:gd name="T66" fmla="*/ 764 w 832"/>
              <a:gd name="T67" fmla="*/ 47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2" h="517">
                <a:moveTo>
                  <a:pt x="824" y="433"/>
                </a:moveTo>
                <a:cubicBezTo>
                  <a:pt x="823" y="432"/>
                  <a:pt x="726" y="364"/>
                  <a:pt x="629" y="298"/>
                </a:cubicBezTo>
                <a:cubicBezTo>
                  <a:pt x="494" y="204"/>
                  <a:pt x="448" y="174"/>
                  <a:pt x="430" y="164"/>
                </a:cubicBezTo>
                <a:cubicBezTo>
                  <a:pt x="430" y="140"/>
                  <a:pt x="431" y="110"/>
                  <a:pt x="432" y="108"/>
                </a:cubicBezTo>
                <a:cubicBezTo>
                  <a:pt x="434" y="104"/>
                  <a:pt x="438" y="100"/>
                  <a:pt x="445" y="94"/>
                </a:cubicBezTo>
                <a:cubicBezTo>
                  <a:pt x="458" y="83"/>
                  <a:pt x="467" y="75"/>
                  <a:pt x="471" y="68"/>
                </a:cubicBezTo>
                <a:cubicBezTo>
                  <a:pt x="475" y="62"/>
                  <a:pt x="477" y="55"/>
                  <a:pt x="477" y="48"/>
                </a:cubicBezTo>
                <a:cubicBezTo>
                  <a:pt x="477" y="35"/>
                  <a:pt x="471" y="24"/>
                  <a:pt x="460" y="14"/>
                </a:cubicBezTo>
                <a:cubicBezTo>
                  <a:pt x="449" y="5"/>
                  <a:pt x="435" y="0"/>
                  <a:pt x="416" y="0"/>
                </a:cubicBezTo>
                <a:cubicBezTo>
                  <a:pt x="399" y="0"/>
                  <a:pt x="384" y="5"/>
                  <a:pt x="374" y="14"/>
                </a:cubicBezTo>
                <a:cubicBezTo>
                  <a:pt x="363" y="24"/>
                  <a:pt x="357" y="35"/>
                  <a:pt x="356" y="4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388" y="43"/>
                  <a:pt x="391" y="36"/>
                  <a:pt x="397" y="31"/>
                </a:cubicBezTo>
                <a:cubicBezTo>
                  <a:pt x="402" y="27"/>
                  <a:pt x="409" y="24"/>
                  <a:pt x="417" y="24"/>
                </a:cubicBezTo>
                <a:cubicBezTo>
                  <a:pt x="426" y="24"/>
                  <a:pt x="433" y="27"/>
                  <a:pt x="438" y="31"/>
                </a:cubicBezTo>
                <a:cubicBezTo>
                  <a:pt x="443" y="36"/>
                  <a:pt x="445" y="41"/>
                  <a:pt x="445" y="47"/>
                </a:cubicBezTo>
                <a:cubicBezTo>
                  <a:pt x="445" y="52"/>
                  <a:pt x="444" y="56"/>
                  <a:pt x="441" y="60"/>
                </a:cubicBezTo>
                <a:cubicBezTo>
                  <a:pt x="439" y="62"/>
                  <a:pt x="434" y="67"/>
                  <a:pt x="424" y="75"/>
                </a:cubicBezTo>
                <a:cubicBezTo>
                  <a:pt x="415" y="82"/>
                  <a:pt x="408" y="89"/>
                  <a:pt x="405" y="95"/>
                </a:cubicBezTo>
                <a:cubicBezTo>
                  <a:pt x="402" y="101"/>
                  <a:pt x="401" y="109"/>
                  <a:pt x="401" y="119"/>
                </a:cubicBezTo>
                <a:cubicBezTo>
                  <a:pt x="401" y="119"/>
                  <a:pt x="401" y="144"/>
                  <a:pt x="401" y="165"/>
                </a:cubicBezTo>
                <a:cubicBezTo>
                  <a:pt x="381" y="176"/>
                  <a:pt x="334" y="207"/>
                  <a:pt x="203" y="298"/>
                </a:cubicBezTo>
                <a:cubicBezTo>
                  <a:pt x="107" y="364"/>
                  <a:pt x="10" y="432"/>
                  <a:pt x="9" y="433"/>
                </a:cubicBezTo>
                <a:cubicBezTo>
                  <a:pt x="4" y="436"/>
                  <a:pt x="0" y="442"/>
                  <a:pt x="0" y="449"/>
                </a:cubicBezTo>
                <a:cubicBezTo>
                  <a:pt x="0" y="486"/>
                  <a:pt x="31" y="517"/>
                  <a:pt x="68" y="517"/>
                </a:cubicBezTo>
                <a:cubicBezTo>
                  <a:pt x="764" y="517"/>
                  <a:pt x="764" y="517"/>
                  <a:pt x="764" y="517"/>
                </a:cubicBezTo>
                <a:cubicBezTo>
                  <a:pt x="802" y="517"/>
                  <a:pt x="832" y="486"/>
                  <a:pt x="832" y="449"/>
                </a:cubicBezTo>
                <a:cubicBezTo>
                  <a:pt x="832" y="442"/>
                  <a:pt x="829" y="436"/>
                  <a:pt x="824" y="433"/>
                </a:cubicBezTo>
                <a:close/>
                <a:moveTo>
                  <a:pt x="764" y="477"/>
                </a:moveTo>
                <a:cubicBezTo>
                  <a:pt x="68" y="477"/>
                  <a:pt x="68" y="477"/>
                  <a:pt x="68" y="477"/>
                </a:cubicBezTo>
                <a:cubicBezTo>
                  <a:pt x="56" y="477"/>
                  <a:pt x="46" y="469"/>
                  <a:pt x="42" y="458"/>
                </a:cubicBezTo>
                <a:cubicBezTo>
                  <a:pt x="173" y="366"/>
                  <a:pt x="373" y="229"/>
                  <a:pt x="416" y="202"/>
                </a:cubicBezTo>
                <a:cubicBezTo>
                  <a:pt x="459" y="228"/>
                  <a:pt x="654" y="363"/>
                  <a:pt x="791" y="458"/>
                </a:cubicBezTo>
                <a:cubicBezTo>
                  <a:pt x="787" y="469"/>
                  <a:pt x="777" y="477"/>
                  <a:pt x="764" y="4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339642" y="2337920"/>
            <a:ext cx="2912657" cy="664797"/>
          </a:xfr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457182" indent="0">
              <a:buNone/>
              <a:defRPr/>
            </a:lvl2pPr>
            <a:lvl3pPr marL="914365" indent="0">
              <a:buNone/>
              <a:defRPr/>
            </a:lvl3pPr>
            <a:lvl4pPr marL="1371548" indent="0">
              <a:buNone/>
              <a:defRPr/>
            </a:lvl4pPr>
            <a:lvl5pPr marL="1828730" indent="0">
              <a:buNone/>
              <a:defRPr/>
            </a:lvl5pPr>
          </a:lstStyle>
          <a:p>
            <a:pPr lvl="0"/>
            <a:r>
              <a:rPr lang="ko-KR" altLang="en-US" smtClean="0"/>
              <a:t>텍스트 입력</a:t>
            </a:r>
            <a:endParaRPr lang="ko-KR" altLang="en-US"/>
          </a:p>
        </p:txBody>
      </p:sp>
      <p:sp>
        <p:nvSpPr>
          <p:cNvPr id="36" name="Freeform 9"/>
          <p:cNvSpPr>
            <a:spLocks noEditPoints="1"/>
          </p:cNvSpPr>
          <p:nvPr userDrawn="1"/>
        </p:nvSpPr>
        <p:spPr bwMode="auto">
          <a:xfrm>
            <a:off x="7719253" y="644754"/>
            <a:ext cx="4153434" cy="2588522"/>
          </a:xfrm>
          <a:custGeom>
            <a:avLst/>
            <a:gdLst>
              <a:gd name="T0" fmla="*/ 824 w 832"/>
              <a:gd name="T1" fmla="*/ 433 h 517"/>
              <a:gd name="T2" fmla="*/ 629 w 832"/>
              <a:gd name="T3" fmla="*/ 298 h 517"/>
              <a:gd name="T4" fmla="*/ 430 w 832"/>
              <a:gd name="T5" fmla="*/ 164 h 517"/>
              <a:gd name="T6" fmla="*/ 432 w 832"/>
              <a:gd name="T7" fmla="*/ 108 h 517"/>
              <a:gd name="T8" fmla="*/ 445 w 832"/>
              <a:gd name="T9" fmla="*/ 94 h 517"/>
              <a:gd name="T10" fmla="*/ 471 w 832"/>
              <a:gd name="T11" fmla="*/ 68 h 517"/>
              <a:gd name="T12" fmla="*/ 477 w 832"/>
              <a:gd name="T13" fmla="*/ 48 h 517"/>
              <a:gd name="T14" fmla="*/ 460 w 832"/>
              <a:gd name="T15" fmla="*/ 14 h 517"/>
              <a:gd name="T16" fmla="*/ 416 w 832"/>
              <a:gd name="T17" fmla="*/ 0 h 517"/>
              <a:gd name="T18" fmla="*/ 374 w 832"/>
              <a:gd name="T19" fmla="*/ 14 h 517"/>
              <a:gd name="T20" fmla="*/ 356 w 832"/>
              <a:gd name="T21" fmla="*/ 49 h 517"/>
              <a:gd name="T22" fmla="*/ 386 w 832"/>
              <a:gd name="T23" fmla="*/ 53 h 517"/>
              <a:gd name="T24" fmla="*/ 397 w 832"/>
              <a:gd name="T25" fmla="*/ 31 h 517"/>
              <a:gd name="T26" fmla="*/ 417 w 832"/>
              <a:gd name="T27" fmla="*/ 24 h 517"/>
              <a:gd name="T28" fmla="*/ 438 w 832"/>
              <a:gd name="T29" fmla="*/ 31 h 517"/>
              <a:gd name="T30" fmla="*/ 445 w 832"/>
              <a:gd name="T31" fmla="*/ 47 h 517"/>
              <a:gd name="T32" fmla="*/ 441 w 832"/>
              <a:gd name="T33" fmla="*/ 60 h 517"/>
              <a:gd name="T34" fmla="*/ 424 w 832"/>
              <a:gd name="T35" fmla="*/ 75 h 517"/>
              <a:gd name="T36" fmla="*/ 405 w 832"/>
              <a:gd name="T37" fmla="*/ 95 h 517"/>
              <a:gd name="T38" fmla="*/ 401 w 832"/>
              <a:gd name="T39" fmla="*/ 119 h 517"/>
              <a:gd name="T40" fmla="*/ 401 w 832"/>
              <a:gd name="T41" fmla="*/ 165 h 517"/>
              <a:gd name="T42" fmla="*/ 203 w 832"/>
              <a:gd name="T43" fmla="*/ 298 h 517"/>
              <a:gd name="T44" fmla="*/ 9 w 832"/>
              <a:gd name="T45" fmla="*/ 433 h 517"/>
              <a:gd name="T46" fmla="*/ 0 w 832"/>
              <a:gd name="T47" fmla="*/ 449 h 517"/>
              <a:gd name="T48" fmla="*/ 68 w 832"/>
              <a:gd name="T49" fmla="*/ 517 h 517"/>
              <a:gd name="T50" fmla="*/ 764 w 832"/>
              <a:gd name="T51" fmla="*/ 517 h 517"/>
              <a:gd name="T52" fmla="*/ 832 w 832"/>
              <a:gd name="T53" fmla="*/ 449 h 517"/>
              <a:gd name="T54" fmla="*/ 824 w 832"/>
              <a:gd name="T55" fmla="*/ 433 h 517"/>
              <a:gd name="T56" fmla="*/ 764 w 832"/>
              <a:gd name="T57" fmla="*/ 477 h 517"/>
              <a:gd name="T58" fmla="*/ 68 w 832"/>
              <a:gd name="T59" fmla="*/ 477 h 517"/>
              <a:gd name="T60" fmla="*/ 42 w 832"/>
              <a:gd name="T61" fmla="*/ 458 h 517"/>
              <a:gd name="T62" fmla="*/ 416 w 832"/>
              <a:gd name="T63" fmla="*/ 202 h 517"/>
              <a:gd name="T64" fmla="*/ 791 w 832"/>
              <a:gd name="T65" fmla="*/ 458 h 517"/>
              <a:gd name="T66" fmla="*/ 764 w 832"/>
              <a:gd name="T67" fmla="*/ 47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2" h="517">
                <a:moveTo>
                  <a:pt x="824" y="433"/>
                </a:moveTo>
                <a:cubicBezTo>
                  <a:pt x="823" y="432"/>
                  <a:pt x="726" y="364"/>
                  <a:pt x="629" y="298"/>
                </a:cubicBezTo>
                <a:cubicBezTo>
                  <a:pt x="494" y="204"/>
                  <a:pt x="448" y="174"/>
                  <a:pt x="430" y="164"/>
                </a:cubicBezTo>
                <a:cubicBezTo>
                  <a:pt x="430" y="140"/>
                  <a:pt x="431" y="110"/>
                  <a:pt x="432" y="108"/>
                </a:cubicBezTo>
                <a:cubicBezTo>
                  <a:pt x="434" y="104"/>
                  <a:pt x="438" y="100"/>
                  <a:pt x="445" y="94"/>
                </a:cubicBezTo>
                <a:cubicBezTo>
                  <a:pt x="458" y="83"/>
                  <a:pt x="467" y="75"/>
                  <a:pt x="471" y="68"/>
                </a:cubicBezTo>
                <a:cubicBezTo>
                  <a:pt x="475" y="62"/>
                  <a:pt x="477" y="55"/>
                  <a:pt x="477" y="48"/>
                </a:cubicBezTo>
                <a:cubicBezTo>
                  <a:pt x="477" y="35"/>
                  <a:pt x="471" y="24"/>
                  <a:pt x="460" y="14"/>
                </a:cubicBezTo>
                <a:cubicBezTo>
                  <a:pt x="449" y="5"/>
                  <a:pt x="435" y="0"/>
                  <a:pt x="416" y="0"/>
                </a:cubicBezTo>
                <a:cubicBezTo>
                  <a:pt x="399" y="0"/>
                  <a:pt x="384" y="5"/>
                  <a:pt x="374" y="14"/>
                </a:cubicBezTo>
                <a:cubicBezTo>
                  <a:pt x="363" y="24"/>
                  <a:pt x="357" y="35"/>
                  <a:pt x="356" y="4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388" y="43"/>
                  <a:pt x="391" y="36"/>
                  <a:pt x="397" y="31"/>
                </a:cubicBezTo>
                <a:cubicBezTo>
                  <a:pt x="402" y="27"/>
                  <a:pt x="409" y="24"/>
                  <a:pt x="417" y="24"/>
                </a:cubicBezTo>
                <a:cubicBezTo>
                  <a:pt x="426" y="24"/>
                  <a:pt x="433" y="27"/>
                  <a:pt x="438" y="31"/>
                </a:cubicBezTo>
                <a:cubicBezTo>
                  <a:pt x="443" y="36"/>
                  <a:pt x="445" y="41"/>
                  <a:pt x="445" y="47"/>
                </a:cubicBezTo>
                <a:cubicBezTo>
                  <a:pt x="445" y="52"/>
                  <a:pt x="444" y="56"/>
                  <a:pt x="441" y="60"/>
                </a:cubicBezTo>
                <a:cubicBezTo>
                  <a:pt x="439" y="62"/>
                  <a:pt x="434" y="67"/>
                  <a:pt x="424" y="75"/>
                </a:cubicBezTo>
                <a:cubicBezTo>
                  <a:pt x="415" y="82"/>
                  <a:pt x="408" y="89"/>
                  <a:pt x="405" y="95"/>
                </a:cubicBezTo>
                <a:cubicBezTo>
                  <a:pt x="402" y="101"/>
                  <a:pt x="401" y="109"/>
                  <a:pt x="401" y="119"/>
                </a:cubicBezTo>
                <a:cubicBezTo>
                  <a:pt x="401" y="119"/>
                  <a:pt x="401" y="144"/>
                  <a:pt x="401" y="165"/>
                </a:cubicBezTo>
                <a:cubicBezTo>
                  <a:pt x="381" y="176"/>
                  <a:pt x="334" y="207"/>
                  <a:pt x="203" y="298"/>
                </a:cubicBezTo>
                <a:cubicBezTo>
                  <a:pt x="107" y="364"/>
                  <a:pt x="10" y="432"/>
                  <a:pt x="9" y="433"/>
                </a:cubicBezTo>
                <a:cubicBezTo>
                  <a:pt x="4" y="436"/>
                  <a:pt x="0" y="442"/>
                  <a:pt x="0" y="449"/>
                </a:cubicBezTo>
                <a:cubicBezTo>
                  <a:pt x="0" y="486"/>
                  <a:pt x="31" y="517"/>
                  <a:pt x="68" y="517"/>
                </a:cubicBezTo>
                <a:cubicBezTo>
                  <a:pt x="764" y="517"/>
                  <a:pt x="764" y="517"/>
                  <a:pt x="764" y="517"/>
                </a:cubicBezTo>
                <a:cubicBezTo>
                  <a:pt x="802" y="517"/>
                  <a:pt x="832" y="486"/>
                  <a:pt x="832" y="449"/>
                </a:cubicBezTo>
                <a:cubicBezTo>
                  <a:pt x="832" y="442"/>
                  <a:pt x="829" y="436"/>
                  <a:pt x="824" y="433"/>
                </a:cubicBezTo>
                <a:close/>
                <a:moveTo>
                  <a:pt x="764" y="477"/>
                </a:moveTo>
                <a:cubicBezTo>
                  <a:pt x="68" y="477"/>
                  <a:pt x="68" y="477"/>
                  <a:pt x="68" y="477"/>
                </a:cubicBezTo>
                <a:cubicBezTo>
                  <a:pt x="56" y="477"/>
                  <a:pt x="46" y="469"/>
                  <a:pt x="42" y="458"/>
                </a:cubicBezTo>
                <a:cubicBezTo>
                  <a:pt x="173" y="366"/>
                  <a:pt x="373" y="229"/>
                  <a:pt x="416" y="202"/>
                </a:cubicBezTo>
                <a:cubicBezTo>
                  <a:pt x="459" y="228"/>
                  <a:pt x="654" y="363"/>
                  <a:pt x="791" y="458"/>
                </a:cubicBezTo>
                <a:cubicBezTo>
                  <a:pt x="787" y="469"/>
                  <a:pt x="777" y="477"/>
                  <a:pt x="764" y="4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0" y="556108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57730" y="3453046"/>
            <a:ext cx="3276539" cy="747897"/>
          </a:xfr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  <a:lvl2pPr marL="457182" indent="0">
              <a:buNone/>
              <a:defRPr/>
            </a:lvl2pPr>
            <a:lvl3pPr marL="914365" indent="0">
              <a:buNone/>
              <a:defRPr/>
            </a:lvl3pPr>
            <a:lvl4pPr marL="1371548" indent="0">
              <a:buNone/>
              <a:defRPr/>
            </a:lvl4pPr>
            <a:lvl5pPr marL="1828730" indent="0">
              <a:buNone/>
              <a:defRPr/>
            </a:lvl5pPr>
          </a:lstStyle>
          <a:p>
            <a:pPr lvl="0"/>
            <a:r>
              <a:rPr lang="ko-KR" altLang="en-US" smtClean="0"/>
              <a:t>텍스트 입력</a:t>
            </a:r>
            <a:endParaRPr lang="ko-KR" altLang="en-US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3377405" y="185472"/>
            <a:ext cx="5437190" cy="4303622"/>
          </a:xfrm>
          <a:custGeom>
            <a:avLst/>
            <a:gdLst>
              <a:gd name="T0" fmla="*/ 824 w 832"/>
              <a:gd name="T1" fmla="*/ 574 h 658"/>
              <a:gd name="T2" fmla="*/ 629 w 832"/>
              <a:gd name="T3" fmla="*/ 439 h 658"/>
              <a:gd name="T4" fmla="*/ 430 w 832"/>
              <a:gd name="T5" fmla="*/ 305 h 658"/>
              <a:gd name="T6" fmla="*/ 432 w 832"/>
              <a:gd name="T7" fmla="*/ 108 h 658"/>
              <a:gd name="T8" fmla="*/ 445 w 832"/>
              <a:gd name="T9" fmla="*/ 94 h 658"/>
              <a:gd name="T10" fmla="*/ 471 w 832"/>
              <a:gd name="T11" fmla="*/ 69 h 658"/>
              <a:gd name="T12" fmla="*/ 477 w 832"/>
              <a:gd name="T13" fmla="*/ 48 h 658"/>
              <a:gd name="T14" fmla="*/ 460 w 832"/>
              <a:gd name="T15" fmla="*/ 15 h 658"/>
              <a:gd name="T16" fmla="*/ 416 w 832"/>
              <a:gd name="T17" fmla="*/ 0 h 658"/>
              <a:gd name="T18" fmla="*/ 374 w 832"/>
              <a:gd name="T19" fmla="*/ 14 h 658"/>
              <a:gd name="T20" fmla="*/ 356 w 832"/>
              <a:gd name="T21" fmla="*/ 49 h 658"/>
              <a:gd name="T22" fmla="*/ 386 w 832"/>
              <a:gd name="T23" fmla="*/ 53 h 658"/>
              <a:gd name="T24" fmla="*/ 397 w 832"/>
              <a:gd name="T25" fmla="*/ 32 h 658"/>
              <a:gd name="T26" fmla="*/ 417 w 832"/>
              <a:gd name="T27" fmla="*/ 25 h 658"/>
              <a:gd name="T28" fmla="*/ 438 w 832"/>
              <a:gd name="T29" fmla="*/ 31 h 658"/>
              <a:gd name="T30" fmla="*/ 445 w 832"/>
              <a:gd name="T31" fmla="*/ 47 h 658"/>
              <a:gd name="T32" fmla="*/ 441 w 832"/>
              <a:gd name="T33" fmla="*/ 60 h 658"/>
              <a:gd name="T34" fmla="*/ 424 w 832"/>
              <a:gd name="T35" fmla="*/ 75 h 658"/>
              <a:gd name="T36" fmla="*/ 405 w 832"/>
              <a:gd name="T37" fmla="*/ 95 h 658"/>
              <a:gd name="T38" fmla="*/ 401 w 832"/>
              <a:gd name="T39" fmla="*/ 119 h 658"/>
              <a:gd name="T40" fmla="*/ 401 w 832"/>
              <a:gd name="T41" fmla="*/ 306 h 658"/>
              <a:gd name="T42" fmla="*/ 203 w 832"/>
              <a:gd name="T43" fmla="*/ 439 h 658"/>
              <a:gd name="T44" fmla="*/ 9 w 832"/>
              <a:gd name="T45" fmla="*/ 574 h 658"/>
              <a:gd name="T46" fmla="*/ 0 w 832"/>
              <a:gd name="T47" fmla="*/ 590 h 658"/>
              <a:gd name="T48" fmla="*/ 68 w 832"/>
              <a:gd name="T49" fmla="*/ 658 h 658"/>
              <a:gd name="T50" fmla="*/ 764 w 832"/>
              <a:gd name="T51" fmla="*/ 658 h 658"/>
              <a:gd name="T52" fmla="*/ 832 w 832"/>
              <a:gd name="T53" fmla="*/ 590 h 658"/>
              <a:gd name="T54" fmla="*/ 824 w 832"/>
              <a:gd name="T55" fmla="*/ 574 h 658"/>
              <a:gd name="T56" fmla="*/ 764 w 832"/>
              <a:gd name="T57" fmla="*/ 618 h 658"/>
              <a:gd name="T58" fmla="*/ 68 w 832"/>
              <a:gd name="T59" fmla="*/ 618 h 658"/>
              <a:gd name="T60" fmla="*/ 42 w 832"/>
              <a:gd name="T61" fmla="*/ 599 h 658"/>
              <a:gd name="T62" fmla="*/ 416 w 832"/>
              <a:gd name="T63" fmla="*/ 343 h 658"/>
              <a:gd name="T64" fmla="*/ 791 w 832"/>
              <a:gd name="T65" fmla="*/ 599 h 658"/>
              <a:gd name="T66" fmla="*/ 764 w 832"/>
              <a:gd name="T67" fmla="*/ 61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2" h="658">
                <a:moveTo>
                  <a:pt x="824" y="574"/>
                </a:moveTo>
                <a:cubicBezTo>
                  <a:pt x="823" y="573"/>
                  <a:pt x="726" y="505"/>
                  <a:pt x="629" y="439"/>
                </a:cubicBezTo>
                <a:cubicBezTo>
                  <a:pt x="493" y="345"/>
                  <a:pt x="448" y="315"/>
                  <a:pt x="430" y="305"/>
                </a:cubicBezTo>
                <a:cubicBezTo>
                  <a:pt x="430" y="242"/>
                  <a:pt x="431" y="111"/>
                  <a:pt x="432" y="108"/>
                </a:cubicBezTo>
                <a:cubicBezTo>
                  <a:pt x="434" y="105"/>
                  <a:pt x="438" y="100"/>
                  <a:pt x="445" y="94"/>
                </a:cubicBezTo>
                <a:cubicBezTo>
                  <a:pt x="458" y="83"/>
                  <a:pt x="467" y="75"/>
                  <a:pt x="471" y="69"/>
                </a:cubicBezTo>
                <a:cubicBezTo>
                  <a:pt x="475" y="62"/>
                  <a:pt x="477" y="55"/>
                  <a:pt x="477" y="48"/>
                </a:cubicBezTo>
                <a:cubicBezTo>
                  <a:pt x="477" y="36"/>
                  <a:pt x="471" y="24"/>
                  <a:pt x="460" y="15"/>
                </a:cubicBezTo>
                <a:cubicBezTo>
                  <a:pt x="449" y="5"/>
                  <a:pt x="435" y="0"/>
                  <a:pt x="416" y="0"/>
                </a:cubicBezTo>
                <a:cubicBezTo>
                  <a:pt x="399" y="0"/>
                  <a:pt x="384" y="5"/>
                  <a:pt x="374" y="14"/>
                </a:cubicBezTo>
                <a:cubicBezTo>
                  <a:pt x="363" y="24"/>
                  <a:pt x="357" y="36"/>
                  <a:pt x="356" y="4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388" y="43"/>
                  <a:pt x="391" y="36"/>
                  <a:pt x="397" y="32"/>
                </a:cubicBezTo>
                <a:cubicBezTo>
                  <a:pt x="402" y="27"/>
                  <a:pt x="409" y="25"/>
                  <a:pt x="417" y="25"/>
                </a:cubicBezTo>
                <a:cubicBezTo>
                  <a:pt x="426" y="25"/>
                  <a:pt x="433" y="27"/>
                  <a:pt x="438" y="31"/>
                </a:cubicBezTo>
                <a:cubicBezTo>
                  <a:pt x="443" y="36"/>
                  <a:pt x="445" y="41"/>
                  <a:pt x="445" y="47"/>
                </a:cubicBezTo>
                <a:cubicBezTo>
                  <a:pt x="445" y="52"/>
                  <a:pt x="444" y="56"/>
                  <a:pt x="441" y="60"/>
                </a:cubicBezTo>
                <a:cubicBezTo>
                  <a:pt x="439" y="62"/>
                  <a:pt x="434" y="67"/>
                  <a:pt x="424" y="75"/>
                </a:cubicBezTo>
                <a:cubicBezTo>
                  <a:pt x="415" y="82"/>
                  <a:pt x="408" y="89"/>
                  <a:pt x="405" y="95"/>
                </a:cubicBezTo>
                <a:cubicBezTo>
                  <a:pt x="402" y="102"/>
                  <a:pt x="401" y="109"/>
                  <a:pt x="401" y="119"/>
                </a:cubicBezTo>
                <a:cubicBezTo>
                  <a:pt x="401" y="119"/>
                  <a:pt x="401" y="245"/>
                  <a:pt x="401" y="306"/>
                </a:cubicBezTo>
                <a:cubicBezTo>
                  <a:pt x="382" y="317"/>
                  <a:pt x="335" y="348"/>
                  <a:pt x="203" y="439"/>
                </a:cubicBezTo>
                <a:cubicBezTo>
                  <a:pt x="107" y="505"/>
                  <a:pt x="10" y="573"/>
                  <a:pt x="9" y="574"/>
                </a:cubicBezTo>
                <a:cubicBezTo>
                  <a:pt x="4" y="577"/>
                  <a:pt x="0" y="583"/>
                  <a:pt x="0" y="590"/>
                </a:cubicBezTo>
                <a:cubicBezTo>
                  <a:pt x="0" y="627"/>
                  <a:pt x="31" y="658"/>
                  <a:pt x="68" y="658"/>
                </a:cubicBezTo>
                <a:cubicBezTo>
                  <a:pt x="764" y="658"/>
                  <a:pt x="764" y="658"/>
                  <a:pt x="764" y="658"/>
                </a:cubicBezTo>
                <a:cubicBezTo>
                  <a:pt x="802" y="658"/>
                  <a:pt x="832" y="627"/>
                  <a:pt x="832" y="590"/>
                </a:cubicBezTo>
                <a:cubicBezTo>
                  <a:pt x="832" y="583"/>
                  <a:pt x="829" y="577"/>
                  <a:pt x="824" y="574"/>
                </a:cubicBezTo>
                <a:close/>
                <a:moveTo>
                  <a:pt x="764" y="618"/>
                </a:moveTo>
                <a:cubicBezTo>
                  <a:pt x="68" y="618"/>
                  <a:pt x="68" y="618"/>
                  <a:pt x="68" y="618"/>
                </a:cubicBezTo>
                <a:cubicBezTo>
                  <a:pt x="56" y="618"/>
                  <a:pt x="46" y="610"/>
                  <a:pt x="42" y="599"/>
                </a:cubicBezTo>
                <a:cubicBezTo>
                  <a:pt x="173" y="507"/>
                  <a:pt x="373" y="370"/>
                  <a:pt x="416" y="343"/>
                </a:cubicBezTo>
                <a:cubicBezTo>
                  <a:pt x="459" y="369"/>
                  <a:pt x="654" y="504"/>
                  <a:pt x="791" y="599"/>
                </a:cubicBezTo>
                <a:cubicBezTo>
                  <a:pt x="787" y="610"/>
                  <a:pt x="777" y="618"/>
                  <a:pt x="764" y="6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550842" y="296252"/>
            <a:ext cx="11260158" cy="664797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4800">
                <a:solidFill>
                  <a:schemeClr val="tx1"/>
                </a:solidFill>
              </a:defRPr>
            </a:lvl1pPr>
            <a:lvl2pPr marL="457182" indent="0">
              <a:buNone/>
              <a:defRPr/>
            </a:lvl2pPr>
            <a:lvl3pPr marL="914365" indent="0">
              <a:buNone/>
              <a:defRPr/>
            </a:lvl3pPr>
            <a:lvl4pPr marL="1371548" indent="0">
              <a:buNone/>
              <a:defRPr/>
            </a:lvl4pPr>
            <a:lvl5pPr marL="1828730" indent="0">
              <a:buNone/>
              <a:defRPr/>
            </a:lvl5pPr>
          </a:lstStyle>
          <a:p>
            <a:pPr lvl="0"/>
            <a:r>
              <a:rPr lang="ko-KR" altLang="en-US" smtClean="0"/>
              <a:t>슬라이드 제목 입력</a:t>
            </a: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53043" y="268650"/>
            <a:ext cx="9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325259" y="1414128"/>
            <a:ext cx="3541484" cy="4029744"/>
            <a:chOff x="-4221163" y="793750"/>
            <a:chExt cx="3546475" cy="4035426"/>
          </a:xfrm>
        </p:grpSpPr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-4221163" y="1479550"/>
              <a:ext cx="3325813" cy="2722563"/>
            </a:xfrm>
            <a:custGeom>
              <a:avLst/>
              <a:gdLst>
                <a:gd name="T0" fmla="*/ 761 w 884"/>
                <a:gd name="T1" fmla="*/ 722 h 724"/>
                <a:gd name="T2" fmla="*/ 792 w 884"/>
                <a:gd name="T3" fmla="*/ 723 h 724"/>
                <a:gd name="T4" fmla="*/ 794 w 884"/>
                <a:gd name="T5" fmla="*/ 407 h 724"/>
                <a:gd name="T6" fmla="*/ 883 w 884"/>
                <a:gd name="T7" fmla="*/ 165 h 724"/>
                <a:gd name="T8" fmla="*/ 712 w 884"/>
                <a:gd name="T9" fmla="*/ 2 h 724"/>
                <a:gd name="T10" fmla="*/ 695 w 884"/>
                <a:gd name="T11" fmla="*/ 16 h 724"/>
                <a:gd name="T12" fmla="*/ 407 w 884"/>
                <a:gd name="T13" fmla="*/ 507 h 724"/>
                <a:gd name="T14" fmla="*/ 61 w 884"/>
                <a:gd name="T15" fmla="*/ 601 h 724"/>
                <a:gd name="T16" fmla="*/ 8 w 884"/>
                <a:gd name="T17" fmla="*/ 649 h 724"/>
                <a:gd name="T18" fmla="*/ 326 w 884"/>
                <a:gd name="T19" fmla="*/ 720 h 724"/>
                <a:gd name="T20" fmla="*/ 557 w 884"/>
                <a:gd name="T21" fmla="*/ 592 h 724"/>
                <a:gd name="T22" fmla="*/ 621 w 884"/>
                <a:gd name="T23" fmla="*/ 471 h 724"/>
                <a:gd name="T24" fmla="*/ 621 w 884"/>
                <a:gd name="T25" fmla="*/ 471 h 724"/>
                <a:gd name="T26" fmla="*/ 728 w 884"/>
                <a:gd name="T27" fmla="*/ 331 h 724"/>
                <a:gd name="T28" fmla="*/ 758 w 884"/>
                <a:gd name="T29" fmla="*/ 431 h 724"/>
                <a:gd name="T30" fmla="*/ 761 w 884"/>
                <a:gd name="T31" fmla="*/ 72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4" h="724">
                  <a:moveTo>
                    <a:pt x="761" y="722"/>
                  </a:moveTo>
                  <a:cubicBezTo>
                    <a:pt x="792" y="723"/>
                    <a:pt x="792" y="723"/>
                    <a:pt x="792" y="723"/>
                  </a:cubicBezTo>
                  <a:cubicBezTo>
                    <a:pt x="792" y="723"/>
                    <a:pt x="780" y="467"/>
                    <a:pt x="794" y="407"/>
                  </a:cubicBezTo>
                  <a:cubicBezTo>
                    <a:pt x="814" y="319"/>
                    <a:pt x="881" y="225"/>
                    <a:pt x="883" y="165"/>
                  </a:cubicBezTo>
                  <a:cubicBezTo>
                    <a:pt x="884" y="113"/>
                    <a:pt x="788" y="12"/>
                    <a:pt x="712" y="2"/>
                  </a:cubicBezTo>
                  <a:cubicBezTo>
                    <a:pt x="707" y="1"/>
                    <a:pt x="701" y="0"/>
                    <a:pt x="695" y="16"/>
                  </a:cubicBezTo>
                  <a:cubicBezTo>
                    <a:pt x="687" y="39"/>
                    <a:pt x="523" y="433"/>
                    <a:pt x="407" y="507"/>
                  </a:cubicBezTo>
                  <a:cubicBezTo>
                    <a:pt x="291" y="580"/>
                    <a:pt x="119" y="585"/>
                    <a:pt x="61" y="601"/>
                  </a:cubicBezTo>
                  <a:cubicBezTo>
                    <a:pt x="12" y="614"/>
                    <a:pt x="0" y="642"/>
                    <a:pt x="8" y="649"/>
                  </a:cubicBezTo>
                  <a:cubicBezTo>
                    <a:pt x="22" y="663"/>
                    <a:pt x="289" y="718"/>
                    <a:pt x="326" y="720"/>
                  </a:cubicBezTo>
                  <a:cubicBezTo>
                    <a:pt x="388" y="724"/>
                    <a:pt x="492" y="713"/>
                    <a:pt x="557" y="592"/>
                  </a:cubicBezTo>
                  <a:cubicBezTo>
                    <a:pt x="621" y="471"/>
                    <a:pt x="621" y="471"/>
                    <a:pt x="621" y="471"/>
                  </a:cubicBezTo>
                  <a:cubicBezTo>
                    <a:pt x="621" y="471"/>
                    <a:pt x="621" y="471"/>
                    <a:pt x="621" y="471"/>
                  </a:cubicBezTo>
                  <a:cubicBezTo>
                    <a:pt x="621" y="471"/>
                    <a:pt x="688" y="319"/>
                    <a:pt x="728" y="331"/>
                  </a:cubicBezTo>
                  <a:cubicBezTo>
                    <a:pt x="756" y="340"/>
                    <a:pt x="756" y="401"/>
                    <a:pt x="758" y="431"/>
                  </a:cubicBezTo>
                  <a:cubicBezTo>
                    <a:pt x="760" y="461"/>
                    <a:pt x="761" y="722"/>
                    <a:pt x="761" y="72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 userDrawn="1"/>
          </p:nvSpPr>
          <p:spPr bwMode="auto">
            <a:xfrm>
              <a:off x="-4198938" y="4187825"/>
              <a:ext cx="2957513" cy="552450"/>
            </a:xfrm>
            <a:prstGeom prst="rect">
              <a:avLst/>
            </a:prstGeom>
            <a:solidFill>
              <a:srgbClr val="DC1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-4097338" y="4224338"/>
              <a:ext cx="387350" cy="466725"/>
            </a:xfrm>
            <a:custGeom>
              <a:avLst/>
              <a:gdLst>
                <a:gd name="T0" fmla="*/ 63 w 103"/>
                <a:gd name="T1" fmla="*/ 51 h 124"/>
                <a:gd name="T2" fmla="*/ 60 w 103"/>
                <a:gd name="T3" fmla="*/ 63 h 124"/>
                <a:gd name="T4" fmla="*/ 54 w 103"/>
                <a:gd name="T5" fmla="*/ 73 h 124"/>
                <a:gd name="T6" fmla="*/ 44 w 103"/>
                <a:gd name="T7" fmla="*/ 80 h 124"/>
                <a:gd name="T8" fmla="*/ 31 w 103"/>
                <a:gd name="T9" fmla="*/ 83 h 124"/>
                <a:gd name="T10" fmla="*/ 19 w 103"/>
                <a:gd name="T11" fmla="*/ 80 h 124"/>
                <a:gd name="T12" fmla="*/ 9 w 103"/>
                <a:gd name="T13" fmla="*/ 73 h 124"/>
                <a:gd name="T14" fmla="*/ 2 w 103"/>
                <a:gd name="T15" fmla="*/ 63 h 124"/>
                <a:gd name="T16" fmla="*/ 0 w 103"/>
                <a:gd name="T17" fmla="*/ 51 h 124"/>
                <a:gd name="T18" fmla="*/ 2 w 103"/>
                <a:gd name="T19" fmla="*/ 38 h 124"/>
                <a:gd name="T20" fmla="*/ 9 w 103"/>
                <a:gd name="T21" fmla="*/ 28 h 124"/>
                <a:gd name="T22" fmla="*/ 19 w 103"/>
                <a:gd name="T23" fmla="*/ 21 h 124"/>
                <a:gd name="T24" fmla="*/ 31 w 103"/>
                <a:gd name="T25" fmla="*/ 18 h 124"/>
                <a:gd name="T26" fmla="*/ 44 w 103"/>
                <a:gd name="T27" fmla="*/ 21 h 124"/>
                <a:gd name="T28" fmla="*/ 54 w 103"/>
                <a:gd name="T29" fmla="*/ 28 h 124"/>
                <a:gd name="T30" fmla="*/ 60 w 103"/>
                <a:gd name="T31" fmla="*/ 38 h 124"/>
                <a:gd name="T32" fmla="*/ 63 w 103"/>
                <a:gd name="T33" fmla="*/ 51 h 124"/>
                <a:gd name="T34" fmla="*/ 50 w 103"/>
                <a:gd name="T35" fmla="*/ 51 h 124"/>
                <a:gd name="T36" fmla="*/ 49 w 103"/>
                <a:gd name="T37" fmla="*/ 43 h 124"/>
                <a:gd name="T38" fmla="*/ 45 w 103"/>
                <a:gd name="T39" fmla="*/ 37 h 124"/>
                <a:gd name="T40" fmla="*/ 39 w 103"/>
                <a:gd name="T41" fmla="*/ 32 h 124"/>
                <a:gd name="T42" fmla="*/ 31 w 103"/>
                <a:gd name="T43" fmla="*/ 30 h 124"/>
                <a:gd name="T44" fmla="*/ 23 w 103"/>
                <a:gd name="T45" fmla="*/ 32 h 124"/>
                <a:gd name="T46" fmla="*/ 18 w 103"/>
                <a:gd name="T47" fmla="*/ 36 h 124"/>
                <a:gd name="T48" fmla="*/ 14 w 103"/>
                <a:gd name="T49" fmla="*/ 43 h 124"/>
                <a:gd name="T50" fmla="*/ 13 w 103"/>
                <a:gd name="T51" fmla="*/ 50 h 124"/>
                <a:gd name="T52" fmla="*/ 14 w 103"/>
                <a:gd name="T53" fmla="*/ 58 h 124"/>
                <a:gd name="T54" fmla="*/ 18 w 103"/>
                <a:gd name="T55" fmla="*/ 65 h 124"/>
                <a:gd name="T56" fmla="*/ 24 w 103"/>
                <a:gd name="T57" fmla="*/ 69 h 124"/>
                <a:gd name="T58" fmla="*/ 31 w 103"/>
                <a:gd name="T59" fmla="*/ 71 h 124"/>
                <a:gd name="T60" fmla="*/ 39 w 103"/>
                <a:gd name="T61" fmla="*/ 69 h 124"/>
                <a:gd name="T62" fmla="*/ 45 w 103"/>
                <a:gd name="T63" fmla="*/ 65 h 124"/>
                <a:gd name="T64" fmla="*/ 49 w 103"/>
                <a:gd name="T65" fmla="*/ 58 h 124"/>
                <a:gd name="T66" fmla="*/ 50 w 103"/>
                <a:gd name="T67" fmla="*/ 51 h 124"/>
                <a:gd name="T68" fmla="*/ 103 w 103"/>
                <a:gd name="T69" fmla="*/ 124 h 124"/>
                <a:gd name="T70" fmla="*/ 91 w 103"/>
                <a:gd name="T71" fmla="*/ 124 h 124"/>
                <a:gd name="T72" fmla="*/ 91 w 103"/>
                <a:gd name="T73" fmla="*/ 73 h 124"/>
                <a:gd name="T74" fmla="*/ 66 w 103"/>
                <a:gd name="T75" fmla="*/ 73 h 124"/>
                <a:gd name="T76" fmla="*/ 66 w 103"/>
                <a:gd name="T77" fmla="*/ 62 h 124"/>
                <a:gd name="T78" fmla="*/ 91 w 103"/>
                <a:gd name="T79" fmla="*/ 62 h 124"/>
                <a:gd name="T80" fmla="*/ 91 w 103"/>
                <a:gd name="T81" fmla="*/ 42 h 124"/>
                <a:gd name="T82" fmla="*/ 66 w 103"/>
                <a:gd name="T83" fmla="*/ 42 h 124"/>
                <a:gd name="T84" fmla="*/ 66 w 103"/>
                <a:gd name="T85" fmla="*/ 31 h 124"/>
                <a:gd name="T86" fmla="*/ 91 w 103"/>
                <a:gd name="T87" fmla="*/ 31 h 124"/>
                <a:gd name="T88" fmla="*/ 91 w 103"/>
                <a:gd name="T89" fmla="*/ 0 h 124"/>
                <a:gd name="T90" fmla="*/ 103 w 103"/>
                <a:gd name="T91" fmla="*/ 0 h 124"/>
                <a:gd name="T92" fmla="*/ 103 w 103"/>
                <a:gd name="T9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24">
                  <a:moveTo>
                    <a:pt x="63" y="51"/>
                  </a:moveTo>
                  <a:cubicBezTo>
                    <a:pt x="63" y="55"/>
                    <a:pt x="62" y="59"/>
                    <a:pt x="60" y="63"/>
                  </a:cubicBezTo>
                  <a:cubicBezTo>
                    <a:pt x="59" y="67"/>
                    <a:pt x="57" y="70"/>
                    <a:pt x="54" y="73"/>
                  </a:cubicBezTo>
                  <a:cubicBezTo>
                    <a:pt x="51" y="76"/>
                    <a:pt x="48" y="78"/>
                    <a:pt x="44" y="80"/>
                  </a:cubicBezTo>
                  <a:cubicBezTo>
                    <a:pt x="40" y="82"/>
                    <a:pt x="36" y="83"/>
                    <a:pt x="31" y="83"/>
                  </a:cubicBezTo>
                  <a:cubicBezTo>
                    <a:pt x="27" y="83"/>
                    <a:pt x="22" y="82"/>
                    <a:pt x="19" y="80"/>
                  </a:cubicBezTo>
                  <a:cubicBezTo>
                    <a:pt x="15" y="78"/>
                    <a:pt x="11" y="76"/>
                    <a:pt x="9" y="73"/>
                  </a:cubicBezTo>
                  <a:cubicBezTo>
                    <a:pt x="6" y="70"/>
                    <a:pt x="4" y="67"/>
                    <a:pt x="2" y="63"/>
                  </a:cubicBezTo>
                  <a:cubicBezTo>
                    <a:pt x="1" y="59"/>
                    <a:pt x="0" y="55"/>
                    <a:pt x="0" y="51"/>
                  </a:cubicBezTo>
                  <a:cubicBezTo>
                    <a:pt x="0" y="46"/>
                    <a:pt x="1" y="42"/>
                    <a:pt x="2" y="38"/>
                  </a:cubicBezTo>
                  <a:cubicBezTo>
                    <a:pt x="4" y="34"/>
                    <a:pt x="6" y="31"/>
                    <a:pt x="9" y="28"/>
                  </a:cubicBezTo>
                  <a:cubicBezTo>
                    <a:pt x="12" y="25"/>
                    <a:pt x="15" y="23"/>
                    <a:pt x="19" y="21"/>
                  </a:cubicBezTo>
                  <a:cubicBezTo>
                    <a:pt x="23" y="19"/>
                    <a:pt x="27" y="18"/>
                    <a:pt x="31" y="18"/>
                  </a:cubicBezTo>
                  <a:cubicBezTo>
                    <a:pt x="36" y="18"/>
                    <a:pt x="40" y="19"/>
                    <a:pt x="44" y="21"/>
                  </a:cubicBezTo>
                  <a:cubicBezTo>
                    <a:pt x="48" y="23"/>
                    <a:pt x="51" y="25"/>
                    <a:pt x="54" y="28"/>
                  </a:cubicBezTo>
                  <a:cubicBezTo>
                    <a:pt x="57" y="31"/>
                    <a:pt x="59" y="34"/>
                    <a:pt x="60" y="38"/>
                  </a:cubicBezTo>
                  <a:cubicBezTo>
                    <a:pt x="62" y="42"/>
                    <a:pt x="63" y="46"/>
                    <a:pt x="63" y="51"/>
                  </a:cubicBezTo>
                  <a:close/>
                  <a:moveTo>
                    <a:pt x="50" y="51"/>
                  </a:moveTo>
                  <a:cubicBezTo>
                    <a:pt x="50" y="48"/>
                    <a:pt x="49" y="46"/>
                    <a:pt x="49" y="43"/>
                  </a:cubicBezTo>
                  <a:cubicBezTo>
                    <a:pt x="48" y="41"/>
                    <a:pt x="47" y="38"/>
                    <a:pt x="45" y="37"/>
                  </a:cubicBezTo>
                  <a:cubicBezTo>
                    <a:pt x="43" y="35"/>
                    <a:pt x="41" y="33"/>
                    <a:pt x="39" y="32"/>
                  </a:cubicBezTo>
                  <a:cubicBezTo>
                    <a:pt x="37" y="30"/>
                    <a:pt x="34" y="30"/>
                    <a:pt x="31" y="30"/>
                  </a:cubicBezTo>
                  <a:cubicBezTo>
                    <a:pt x="28" y="30"/>
                    <a:pt x="26" y="30"/>
                    <a:pt x="23" y="32"/>
                  </a:cubicBezTo>
                  <a:cubicBezTo>
                    <a:pt x="21" y="33"/>
                    <a:pt x="19" y="34"/>
                    <a:pt x="18" y="36"/>
                  </a:cubicBezTo>
                  <a:cubicBezTo>
                    <a:pt x="16" y="38"/>
                    <a:pt x="15" y="41"/>
                    <a:pt x="14" y="43"/>
                  </a:cubicBezTo>
                  <a:cubicBezTo>
                    <a:pt x="13" y="46"/>
                    <a:pt x="13" y="48"/>
                    <a:pt x="13" y="50"/>
                  </a:cubicBezTo>
                  <a:cubicBezTo>
                    <a:pt x="13" y="53"/>
                    <a:pt x="13" y="56"/>
                    <a:pt x="14" y="58"/>
                  </a:cubicBezTo>
                  <a:cubicBezTo>
                    <a:pt x="15" y="61"/>
                    <a:pt x="16" y="63"/>
                    <a:pt x="18" y="65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6" y="71"/>
                    <a:pt x="28" y="71"/>
                    <a:pt x="31" y="71"/>
                  </a:cubicBezTo>
                  <a:cubicBezTo>
                    <a:pt x="34" y="71"/>
                    <a:pt x="37" y="71"/>
                    <a:pt x="39" y="69"/>
                  </a:cubicBezTo>
                  <a:cubicBezTo>
                    <a:pt x="41" y="68"/>
                    <a:pt x="43" y="67"/>
                    <a:pt x="45" y="65"/>
                  </a:cubicBezTo>
                  <a:cubicBezTo>
                    <a:pt x="46" y="63"/>
                    <a:pt x="48" y="61"/>
                    <a:pt x="49" y="58"/>
                  </a:cubicBezTo>
                  <a:cubicBezTo>
                    <a:pt x="49" y="56"/>
                    <a:pt x="50" y="53"/>
                    <a:pt x="50" y="51"/>
                  </a:cubicBezTo>
                  <a:close/>
                  <a:moveTo>
                    <a:pt x="103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 noEditPoints="1"/>
            </p:cNvSpPr>
            <p:nvPr userDrawn="1"/>
          </p:nvSpPr>
          <p:spPr bwMode="auto">
            <a:xfrm>
              <a:off x="-3487738" y="4240213"/>
              <a:ext cx="439738" cy="458788"/>
            </a:xfrm>
            <a:custGeom>
              <a:avLst/>
              <a:gdLst>
                <a:gd name="T0" fmla="*/ 117 w 117"/>
                <a:gd name="T1" fmla="*/ 77 h 122"/>
                <a:gd name="T2" fmla="*/ 65 w 117"/>
                <a:gd name="T3" fmla="*/ 77 h 122"/>
                <a:gd name="T4" fmla="*/ 65 w 117"/>
                <a:gd name="T5" fmla="*/ 122 h 122"/>
                <a:gd name="T6" fmla="*/ 52 w 117"/>
                <a:gd name="T7" fmla="*/ 122 h 122"/>
                <a:gd name="T8" fmla="*/ 52 w 117"/>
                <a:gd name="T9" fmla="*/ 77 h 122"/>
                <a:gd name="T10" fmla="*/ 0 w 117"/>
                <a:gd name="T11" fmla="*/ 77 h 122"/>
                <a:gd name="T12" fmla="*/ 0 w 117"/>
                <a:gd name="T13" fmla="*/ 66 h 122"/>
                <a:gd name="T14" fmla="*/ 117 w 117"/>
                <a:gd name="T15" fmla="*/ 66 h 122"/>
                <a:gd name="T16" fmla="*/ 117 w 117"/>
                <a:gd name="T17" fmla="*/ 77 h 122"/>
                <a:gd name="T18" fmla="*/ 90 w 117"/>
                <a:gd name="T19" fmla="*/ 28 h 122"/>
                <a:gd name="T20" fmla="*/ 87 w 117"/>
                <a:gd name="T21" fmla="*/ 39 h 122"/>
                <a:gd name="T22" fmla="*/ 80 w 117"/>
                <a:gd name="T23" fmla="*/ 48 h 122"/>
                <a:gd name="T24" fmla="*/ 70 w 117"/>
                <a:gd name="T25" fmla="*/ 53 h 122"/>
                <a:gd name="T26" fmla="*/ 57 w 117"/>
                <a:gd name="T27" fmla="*/ 55 h 122"/>
                <a:gd name="T28" fmla="*/ 44 w 117"/>
                <a:gd name="T29" fmla="*/ 54 h 122"/>
                <a:gd name="T30" fmla="*/ 34 w 117"/>
                <a:gd name="T31" fmla="*/ 48 h 122"/>
                <a:gd name="T32" fmla="*/ 27 w 117"/>
                <a:gd name="T33" fmla="*/ 39 h 122"/>
                <a:gd name="T34" fmla="*/ 25 w 117"/>
                <a:gd name="T35" fmla="*/ 28 h 122"/>
                <a:gd name="T36" fmla="*/ 27 w 117"/>
                <a:gd name="T37" fmla="*/ 17 h 122"/>
                <a:gd name="T38" fmla="*/ 34 w 117"/>
                <a:gd name="T39" fmla="*/ 8 h 122"/>
                <a:gd name="T40" fmla="*/ 44 w 117"/>
                <a:gd name="T41" fmla="*/ 2 h 122"/>
                <a:gd name="T42" fmla="*/ 57 w 117"/>
                <a:gd name="T43" fmla="*/ 0 h 122"/>
                <a:gd name="T44" fmla="*/ 70 w 117"/>
                <a:gd name="T45" fmla="*/ 2 h 122"/>
                <a:gd name="T46" fmla="*/ 80 w 117"/>
                <a:gd name="T47" fmla="*/ 8 h 122"/>
                <a:gd name="T48" fmla="*/ 87 w 117"/>
                <a:gd name="T49" fmla="*/ 16 h 122"/>
                <a:gd name="T50" fmla="*/ 90 w 117"/>
                <a:gd name="T51" fmla="*/ 28 h 122"/>
                <a:gd name="T52" fmla="*/ 77 w 117"/>
                <a:gd name="T53" fmla="*/ 28 h 122"/>
                <a:gd name="T54" fmla="*/ 71 w 117"/>
                <a:gd name="T55" fmla="*/ 16 h 122"/>
                <a:gd name="T56" fmla="*/ 57 w 117"/>
                <a:gd name="T57" fmla="*/ 11 h 122"/>
                <a:gd name="T58" fmla="*/ 43 w 117"/>
                <a:gd name="T59" fmla="*/ 16 h 122"/>
                <a:gd name="T60" fmla="*/ 38 w 117"/>
                <a:gd name="T61" fmla="*/ 28 h 122"/>
                <a:gd name="T62" fmla="*/ 39 w 117"/>
                <a:gd name="T63" fmla="*/ 35 h 122"/>
                <a:gd name="T64" fmla="*/ 44 w 117"/>
                <a:gd name="T65" fmla="*/ 40 h 122"/>
                <a:gd name="T66" fmla="*/ 50 w 117"/>
                <a:gd name="T67" fmla="*/ 43 h 122"/>
                <a:gd name="T68" fmla="*/ 57 w 117"/>
                <a:gd name="T69" fmla="*/ 44 h 122"/>
                <a:gd name="T70" fmla="*/ 64 w 117"/>
                <a:gd name="T71" fmla="*/ 43 h 122"/>
                <a:gd name="T72" fmla="*/ 71 w 117"/>
                <a:gd name="T73" fmla="*/ 40 h 122"/>
                <a:gd name="T74" fmla="*/ 75 w 117"/>
                <a:gd name="T75" fmla="*/ 35 h 122"/>
                <a:gd name="T76" fmla="*/ 77 w 117"/>
                <a:gd name="T77" fmla="*/ 2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" h="122">
                  <a:moveTo>
                    <a:pt x="117" y="77"/>
                  </a:moveTo>
                  <a:cubicBezTo>
                    <a:pt x="65" y="77"/>
                    <a:pt x="65" y="77"/>
                    <a:pt x="65" y="7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7" y="66"/>
                    <a:pt x="117" y="66"/>
                    <a:pt x="117" y="66"/>
                  </a:cubicBezTo>
                  <a:lnTo>
                    <a:pt x="117" y="77"/>
                  </a:lnTo>
                  <a:close/>
                  <a:moveTo>
                    <a:pt x="90" y="28"/>
                  </a:moveTo>
                  <a:cubicBezTo>
                    <a:pt x="90" y="32"/>
                    <a:pt x="89" y="36"/>
                    <a:pt x="87" y="39"/>
                  </a:cubicBezTo>
                  <a:cubicBezTo>
                    <a:pt x="85" y="42"/>
                    <a:pt x="83" y="45"/>
                    <a:pt x="80" y="48"/>
                  </a:cubicBezTo>
                  <a:cubicBezTo>
                    <a:pt x="77" y="50"/>
                    <a:pt x="74" y="52"/>
                    <a:pt x="70" y="53"/>
                  </a:cubicBezTo>
                  <a:cubicBezTo>
                    <a:pt x="66" y="55"/>
                    <a:pt x="62" y="55"/>
                    <a:pt x="57" y="55"/>
                  </a:cubicBezTo>
                  <a:cubicBezTo>
                    <a:pt x="53" y="55"/>
                    <a:pt x="48" y="55"/>
                    <a:pt x="44" y="54"/>
                  </a:cubicBezTo>
                  <a:cubicBezTo>
                    <a:pt x="40" y="52"/>
                    <a:pt x="37" y="51"/>
                    <a:pt x="34" y="48"/>
                  </a:cubicBezTo>
                  <a:cubicBezTo>
                    <a:pt x="31" y="46"/>
                    <a:pt x="29" y="43"/>
                    <a:pt x="27" y="39"/>
                  </a:cubicBezTo>
                  <a:cubicBezTo>
                    <a:pt x="26" y="36"/>
                    <a:pt x="25" y="32"/>
                    <a:pt x="25" y="28"/>
                  </a:cubicBezTo>
                  <a:cubicBezTo>
                    <a:pt x="25" y="24"/>
                    <a:pt x="26" y="20"/>
                    <a:pt x="27" y="17"/>
                  </a:cubicBezTo>
                  <a:cubicBezTo>
                    <a:pt x="29" y="13"/>
                    <a:pt x="31" y="10"/>
                    <a:pt x="34" y="8"/>
                  </a:cubicBezTo>
                  <a:cubicBezTo>
                    <a:pt x="37" y="6"/>
                    <a:pt x="41" y="4"/>
                    <a:pt x="44" y="2"/>
                  </a:cubicBezTo>
                  <a:cubicBezTo>
                    <a:pt x="48" y="1"/>
                    <a:pt x="53" y="0"/>
                    <a:pt x="57" y="0"/>
                  </a:cubicBezTo>
                  <a:cubicBezTo>
                    <a:pt x="61" y="0"/>
                    <a:pt x="66" y="1"/>
                    <a:pt x="70" y="2"/>
                  </a:cubicBezTo>
                  <a:cubicBezTo>
                    <a:pt x="74" y="3"/>
                    <a:pt x="77" y="5"/>
                    <a:pt x="80" y="8"/>
                  </a:cubicBezTo>
                  <a:cubicBezTo>
                    <a:pt x="83" y="10"/>
                    <a:pt x="85" y="13"/>
                    <a:pt x="87" y="16"/>
                  </a:cubicBezTo>
                  <a:cubicBezTo>
                    <a:pt x="89" y="20"/>
                    <a:pt x="90" y="24"/>
                    <a:pt x="90" y="28"/>
                  </a:cubicBezTo>
                  <a:close/>
                  <a:moveTo>
                    <a:pt x="77" y="28"/>
                  </a:moveTo>
                  <a:cubicBezTo>
                    <a:pt x="77" y="23"/>
                    <a:pt x="75" y="19"/>
                    <a:pt x="71" y="16"/>
                  </a:cubicBezTo>
                  <a:cubicBezTo>
                    <a:pt x="67" y="13"/>
                    <a:pt x="63" y="11"/>
                    <a:pt x="57" y="11"/>
                  </a:cubicBezTo>
                  <a:cubicBezTo>
                    <a:pt x="52" y="11"/>
                    <a:pt x="47" y="13"/>
                    <a:pt x="43" y="16"/>
                  </a:cubicBezTo>
                  <a:cubicBezTo>
                    <a:pt x="39" y="19"/>
                    <a:pt x="38" y="23"/>
                    <a:pt x="38" y="28"/>
                  </a:cubicBezTo>
                  <a:cubicBezTo>
                    <a:pt x="38" y="31"/>
                    <a:pt x="38" y="33"/>
                    <a:pt x="39" y="35"/>
                  </a:cubicBezTo>
                  <a:cubicBezTo>
                    <a:pt x="40" y="37"/>
                    <a:pt x="42" y="39"/>
                    <a:pt x="44" y="40"/>
                  </a:cubicBezTo>
                  <a:cubicBezTo>
                    <a:pt x="45" y="42"/>
                    <a:pt x="47" y="43"/>
                    <a:pt x="50" y="43"/>
                  </a:cubicBezTo>
                  <a:cubicBezTo>
                    <a:pt x="52" y="44"/>
                    <a:pt x="55" y="44"/>
                    <a:pt x="57" y="44"/>
                  </a:cubicBezTo>
                  <a:cubicBezTo>
                    <a:pt x="60" y="44"/>
                    <a:pt x="62" y="44"/>
                    <a:pt x="64" y="43"/>
                  </a:cubicBezTo>
                  <a:cubicBezTo>
                    <a:pt x="67" y="43"/>
                    <a:pt x="69" y="42"/>
                    <a:pt x="71" y="40"/>
                  </a:cubicBezTo>
                  <a:cubicBezTo>
                    <a:pt x="72" y="39"/>
                    <a:pt x="74" y="37"/>
                    <a:pt x="75" y="35"/>
                  </a:cubicBezTo>
                  <a:cubicBezTo>
                    <a:pt x="76" y="33"/>
                    <a:pt x="77" y="31"/>
                    <a:pt x="7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-2825751" y="4224338"/>
              <a:ext cx="357188" cy="466725"/>
            </a:xfrm>
            <a:custGeom>
              <a:avLst/>
              <a:gdLst>
                <a:gd name="T0" fmla="*/ 133 w 225"/>
                <a:gd name="T1" fmla="*/ 204 h 294"/>
                <a:gd name="T2" fmla="*/ 0 w 225"/>
                <a:gd name="T3" fmla="*/ 204 h 294"/>
                <a:gd name="T4" fmla="*/ 0 w 225"/>
                <a:gd name="T5" fmla="*/ 38 h 294"/>
                <a:gd name="T6" fmla="*/ 31 w 225"/>
                <a:gd name="T7" fmla="*/ 38 h 294"/>
                <a:gd name="T8" fmla="*/ 31 w 225"/>
                <a:gd name="T9" fmla="*/ 100 h 294"/>
                <a:gd name="T10" fmla="*/ 104 w 225"/>
                <a:gd name="T11" fmla="*/ 100 h 294"/>
                <a:gd name="T12" fmla="*/ 104 w 225"/>
                <a:gd name="T13" fmla="*/ 38 h 294"/>
                <a:gd name="T14" fmla="*/ 133 w 225"/>
                <a:gd name="T15" fmla="*/ 38 h 294"/>
                <a:gd name="T16" fmla="*/ 133 w 225"/>
                <a:gd name="T17" fmla="*/ 204 h 294"/>
                <a:gd name="T18" fmla="*/ 104 w 225"/>
                <a:gd name="T19" fmla="*/ 176 h 294"/>
                <a:gd name="T20" fmla="*/ 104 w 225"/>
                <a:gd name="T21" fmla="*/ 128 h 294"/>
                <a:gd name="T22" fmla="*/ 31 w 225"/>
                <a:gd name="T23" fmla="*/ 128 h 294"/>
                <a:gd name="T24" fmla="*/ 31 w 225"/>
                <a:gd name="T25" fmla="*/ 176 h 294"/>
                <a:gd name="T26" fmla="*/ 104 w 225"/>
                <a:gd name="T27" fmla="*/ 176 h 294"/>
                <a:gd name="T28" fmla="*/ 225 w 225"/>
                <a:gd name="T29" fmla="*/ 294 h 294"/>
                <a:gd name="T30" fmla="*/ 194 w 225"/>
                <a:gd name="T31" fmla="*/ 294 h 294"/>
                <a:gd name="T32" fmla="*/ 194 w 225"/>
                <a:gd name="T33" fmla="*/ 0 h 294"/>
                <a:gd name="T34" fmla="*/ 225 w 225"/>
                <a:gd name="T35" fmla="*/ 0 h 294"/>
                <a:gd name="T36" fmla="*/ 225 w 225"/>
                <a:gd name="T3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294">
                  <a:moveTo>
                    <a:pt x="133" y="204"/>
                  </a:moveTo>
                  <a:lnTo>
                    <a:pt x="0" y="204"/>
                  </a:lnTo>
                  <a:lnTo>
                    <a:pt x="0" y="38"/>
                  </a:lnTo>
                  <a:lnTo>
                    <a:pt x="31" y="38"/>
                  </a:lnTo>
                  <a:lnTo>
                    <a:pt x="31" y="100"/>
                  </a:lnTo>
                  <a:lnTo>
                    <a:pt x="104" y="100"/>
                  </a:lnTo>
                  <a:lnTo>
                    <a:pt x="104" y="38"/>
                  </a:lnTo>
                  <a:lnTo>
                    <a:pt x="133" y="38"/>
                  </a:lnTo>
                  <a:lnTo>
                    <a:pt x="133" y="204"/>
                  </a:lnTo>
                  <a:close/>
                  <a:moveTo>
                    <a:pt x="104" y="176"/>
                  </a:moveTo>
                  <a:lnTo>
                    <a:pt x="104" y="128"/>
                  </a:lnTo>
                  <a:lnTo>
                    <a:pt x="31" y="128"/>
                  </a:lnTo>
                  <a:lnTo>
                    <a:pt x="31" y="176"/>
                  </a:lnTo>
                  <a:lnTo>
                    <a:pt x="104" y="176"/>
                  </a:lnTo>
                  <a:close/>
                  <a:moveTo>
                    <a:pt x="225" y="294"/>
                  </a:moveTo>
                  <a:lnTo>
                    <a:pt x="194" y="294"/>
                  </a:lnTo>
                  <a:lnTo>
                    <a:pt x="194" y="0"/>
                  </a:lnTo>
                  <a:lnTo>
                    <a:pt x="225" y="0"/>
                  </a:lnTo>
                  <a:lnTo>
                    <a:pt x="225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-2039938" y="4229100"/>
              <a:ext cx="158750" cy="192088"/>
            </a:xfrm>
            <a:custGeom>
              <a:avLst/>
              <a:gdLst>
                <a:gd name="T0" fmla="*/ 26 w 42"/>
                <a:gd name="T1" fmla="*/ 21 h 51"/>
                <a:gd name="T2" fmla="*/ 25 w 42"/>
                <a:gd name="T3" fmla="*/ 26 h 51"/>
                <a:gd name="T4" fmla="*/ 22 w 42"/>
                <a:gd name="T5" fmla="*/ 30 h 51"/>
                <a:gd name="T6" fmla="*/ 18 w 42"/>
                <a:gd name="T7" fmla="*/ 33 h 51"/>
                <a:gd name="T8" fmla="*/ 13 w 42"/>
                <a:gd name="T9" fmla="*/ 34 h 51"/>
                <a:gd name="T10" fmla="*/ 7 w 42"/>
                <a:gd name="T11" fmla="*/ 33 h 51"/>
                <a:gd name="T12" fmla="*/ 3 w 42"/>
                <a:gd name="T13" fmla="*/ 30 h 51"/>
                <a:gd name="T14" fmla="*/ 1 w 42"/>
                <a:gd name="T15" fmla="*/ 26 h 51"/>
                <a:gd name="T16" fmla="*/ 0 w 42"/>
                <a:gd name="T17" fmla="*/ 21 h 51"/>
                <a:gd name="T18" fmla="*/ 1 w 42"/>
                <a:gd name="T19" fmla="*/ 16 h 51"/>
                <a:gd name="T20" fmla="*/ 4 w 42"/>
                <a:gd name="T21" fmla="*/ 11 h 51"/>
                <a:gd name="T22" fmla="*/ 8 w 42"/>
                <a:gd name="T23" fmla="*/ 8 h 51"/>
                <a:gd name="T24" fmla="*/ 13 w 42"/>
                <a:gd name="T25" fmla="*/ 7 h 51"/>
                <a:gd name="T26" fmla="*/ 18 w 42"/>
                <a:gd name="T27" fmla="*/ 8 h 51"/>
                <a:gd name="T28" fmla="*/ 22 w 42"/>
                <a:gd name="T29" fmla="*/ 11 h 51"/>
                <a:gd name="T30" fmla="*/ 25 w 42"/>
                <a:gd name="T31" fmla="*/ 16 h 51"/>
                <a:gd name="T32" fmla="*/ 26 w 42"/>
                <a:gd name="T33" fmla="*/ 21 h 51"/>
                <a:gd name="T34" fmla="*/ 20 w 42"/>
                <a:gd name="T35" fmla="*/ 21 h 51"/>
                <a:gd name="T36" fmla="*/ 20 w 42"/>
                <a:gd name="T37" fmla="*/ 18 h 51"/>
                <a:gd name="T38" fmla="*/ 18 w 42"/>
                <a:gd name="T39" fmla="*/ 15 h 51"/>
                <a:gd name="T40" fmla="*/ 16 w 42"/>
                <a:gd name="T41" fmla="*/ 13 h 51"/>
                <a:gd name="T42" fmla="*/ 13 w 42"/>
                <a:gd name="T43" fmla="*/ 12 h 51"/>
                <a:gd name="T44" fmla="*/ 9 w 42"/>
                <a:gd name="T45" fmla="*/ 13 h 51"/>
                <a:gd name="T46" fmla="*/ 7 w 42"/>
                <a:gd name="T47" fmla="*/ 15 h 51"/>
                <a:gd name="T48" fmla="*/ 6 w 42"/>
                <a:gd name="T49" fmla="*/ 18 h 51"/>
                <a:gd name="T50" fmla="*/ 5 w 42"/>
                <a:gd name="T51" fmla="*/ 21 h 51"/>
                <a:gd name="T52" fmla="*/ 6 w 42"/>
                <a:gd name="T53" fmla="*/ 24 h 51"/>
                <a:gd name="T54" fmla="*/ 7 w 42"/>
                <a:gd name="T55" fmla="*/ 27 h 51"/>
                <a:gd name="T56" fmla="*/ 10 w 42"/>
                <a:gd name="T57" fmla="*/ 29 h 51"/>
                <a:gd name="T58" fmla="*/ 13 w 42"/>
                <a:gd name="T59" fmla="*/ 29 h 51"/>
                <a:gd name="T60" fmla="*/ 16 w 42"/>
                <a:gd name="T61" fmla="*/ 29 h 51"/>
                <a:gd name="T62" fmla="*/ 18 w 42"/>
                <a:gd name="T63" fmla="*/ 27 h 51"/>
                <a:gd name="T64" fmla="*/ 20 w 42"/>
                <a:gd name="T65" fmla="*/ 24 h 51"/>
                <a:gd name="T66" fmla="*/ 20 w 42"/>
                <a:gd name="T67" fmla="*/ 21 h 51"/>
                <a:gd name="T68" fmla="*/ 42 w 42"/>
                <a:gd name="T69" fmla="*/ 51 h 51"/>
                <a:gd name="T70" fmla="*/ 37 w 42"/>
                <a:gd name="T71" fmla="*/ 51 h 51"/>
                <a:gd name="T72" fmla="*/ 37 w 42"/>
                <a:gd name="T73" fmla="*/ 30 h 51"/>
                <a:gd name="T74" fmla="*/ 27 w 42"/>
                <a:gd name="T75" fmla="*/ 30 h 51"/>
                <a:gd name="T76" fmla="*/ 27 w 42"/>
                <a:gd name="T77" fmla="*/ 26 h 51"/>
                <a:gd name="T78" fmla="*/ 37 w 42"/>
                <a:gd name="T79" fmla="*/ 26 h 51"/>
                <a:gd name="T80" fmla="*/ 37 w 42"/>
                <a:gd name="T81" fmla="*/ 17 h 51"/>
                <a:gd name="T82" fmla="*/ 27 w 42"/>
                <a:gd name="T83" fmla="*/ 17 h 51"/>
                <a:gd name="T84" fmla="*/ 27 w 42"/>
                <a:gd name="T85" fmla="*/ 13 h 51"/>
                <a:gd name="T86" fmla="*/ 37 w 42"/>
                <a:gd name="T87" fmla="*/ 13 h 51"/>
                <a:gd name="T88" fmla="*/ 37 w 42"/>
                <a:gd name="T89" fmla="*/ 0 h 51"/>
                <a:gd name="T90" fmla="*/ 42 w 42"/>
                <a:gd name="T91" fmla="*/ 0 h 51"/>
                <a:gd name="T92" fmla="*/ 42 w 42"/>
                <a:gd name="T9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" h="51">
                  <a:moveTo>
                    <a:pt x="26" y="21"/>
                  </a:moveTo>
                  <a:cubicBezTo>
                    <a:pt x="26" y="23"/>
                    <a:pt x="25" y="24"/>
                    <a:pt x="25" y="26"/>
                  </a:cubicBezTo>
                  <a:cubicBezTo>
                    <a:pt x="24" y="28"/>
                    <a:pt x="23" y="29"/>
                    <a:pt x="22" y="30"/>
                  </a:cubicBezTo>
                  <a:cubicBezTo>
                    <a:pt x="21" y="31"/>
                    <a:pt x="19" y="32"/>
                    <a:pt x="18" y="33"/>
                  </a:cubicBezTo>
                  <a:cubicBezTo>
                    <a:pt x="16" y="34"/>
                    <a:pt x="14" y="34"/>
                    <a:pt x="13" y="34"/>
                  </a:cubicBezTo>
                  <a:cubicBezTo>
                    <a:pt x="11" y="34"/>
                    <a:pt x="9" y="34"/>
                    <a:pt x="7" y="33"/>
                  </a:cubicBezTo>
                  <a:cubicBezTo>
                    <a:pt x="6" y="32"/>
                    <a:pt x="4" y="31"/>
                    <a:pt x="3" y="30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3"/>
                    <a:pt x="0" y="21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1" y="14"/>
                    <a:pt x="2" y="13"/>
                    <a:pt x="4" y="11"/>
                  </a:cubicBezTo>
                  <a:cubicBezTo>
                    <a:pt x="5" y="10"/>
                    <a:pt x="6" y="9"/>
                    <a:pt x="8" y="8"/>
                  </a:cubicBezTo>
                  <a:cubicBezTo>
                    <a:pt x="9" y="8"/>
                    <a:pt x="11" y="7"/>
                    <a:pt x="13" y="7"/>
                  </a:cubicBezTo>
                  <a:cubicBezTo>
                    <a:pt x="14" y="7"/>
                    <a:pt x="16" y="8"/>
                    <a:pt x="18" y="8"/>
                  </a:cubicBezTo>
                  <a:cubicBezTo>
                    <a:pt x="19" y="9"/>
                    <a:pt x="21" y="10"/>
                    <a:pt x="22" y="11"/>
                  </a:cubicBezTo>
                  <a:cubicBezTo>
                    <a:pt x="23" y="13"/>
                    <a:pt x="24" y="14"/>
                    <a:pt x="25" y="16"/>
                  </a:cubicBezTo>
                  <a:cubicBezTo>
                    <a:pt x="25" y="17"/>
                    <a:pt x="26" y="19"/>
                    <a:pt x="26" y="21"/>
                  </a:cubicBezTo>
                  <a:close/>
                  <a:moveTo>
                    <a:pt x="20" y="21"/>
                  </a:moveTo>
                  <a:cubicBezTo>
                    <a:pt x="20" y="20"/>
                    <a:pt x="20" y="19"/>
                    <a:pt x="20" y="18"/>
                  </a:cubicBezTo>
                  <a:cubicBezTo>
                    <a:pt x="19" y="17"/>
                    <a:pt x="19" y="16"/>
                    <a:pt x="18" y="15"/>
                  </a:cubicBezTo>
                  <a:cubicBezTo>
                    <a:pt x="18" y="14"/>
                    <a:pt x="17" y="13"/>
                    <a:pt x="16" y="13"/>
                  </a:cubicBezTo>
                  <a:cubicBezTo>
                    <a:pt x="15" y="12"/>
                    <a:pt x="14" y="12"/>
                    <a:pt x="13" y="12"/>
                  </a:cubicBezTo>
                  <a:cubicBezTo>
                    <a:pt x="11" y="12"/>
                    <a:pt x="10" y="12"/>
                    <a:pt x="9" y="13"/>
                  </a:cubicBezTo>
                  <a:cubicBezTo>
                    <a:pt x="9" y="13"/>
                    <a:pt x="8" y="14"/>
                    <a:pt x="7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5" y="22"/>
                    <a:pt x="5" y="23"/>
                    <a:pt x="6" y="24"/>
                  </a:cubicBezTo>
                  <a:cubicBezTo>
                    <a:pt x="6" y="25"/>
                    <a:pt x="6" y="26"/>
                    <a:pt x="7" y="27"/>
                  </a:cubicBezTo>
                  <a:cubicBezTo>
                    <a:pt x="8" y="28"/>
                    <a:pt x="9" y="28"/>
                    <a:pt x="10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4" y="29"/>
                    <a:pt x="15" y="29"/>
                    <a:pt x="16" y="29"/>
                  </a:cubicBezTo>
                  <a:cubicBezTo>
                    <a:pt x="17" y="28"/>
                    <a:pt x="18" y="28"/>
                    <a:pt x="18" y="27"/>
                  </a:cubicBezTo>
                  <a:cubicBezTo>
                    <a:pt x="19" y="26"/>
                    <a:pt x="19" y="25"/>
                    <a:pt x="20" y="24"/>
                  </a:cubicBezTo>
                  <a:cubicBezTo>
                    <a:pt x="20" y="23"/>
                    <a:pt x="20" y="22"/>
                    <a:pt x="20" y="21"/>
                  </a:cubicBezTo>
                  <a:close/>
                  <a:moveTo>
                    <a:pt x="42" y="51"/>
                  </a:moveTo>
                  <a:cubicBezTo>
                    <a:pt x="37" y="51"/>
                    <a:pt x="37" y="51"/>
                    <a:pt x="37" y="5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42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-1862138" y="4229100"/>
              <a:ext cx="187325" cy="192088"/>
            </a:xfrm>
            <a:custGeom>
              <a:avLst/>
              <a:gdLst>
                <a:gd name="T0" fmla="*/ 26 w 50"/>
                <a:gd name="T1" fmla="*/ 36 h 51"/>
                <a:gd name="T2" fmla="*/ 16 w 50"/>
                <a:gd name="T3" fmla="*/ 25 h 51"/>
                <a:gd name="T4" fmla="*/ 10 w 50"/>
                <a:gd name="T5" fmla="*/ 31 h 51"/>
                <a:gd name="T6" fmla="*/ 3 w 50"/>
                <a:gd name="T7" fmla="*/ 36 h 51"/>
                <a:gd name="T8" fmla="*/ 0 w 50"/>
                <a:gd name="T9" fmla="*/ 32 h 51"/>
                <a:gd name="T10" fmla="*/ 6 w 50"/>
                <a:gd name="T11" fmla="*/ 28 h 51"/>
                <a:gd name="T12" fmla="*/ 11 w 50"/>
                <a:gd name="T13" fmla="*/ 23 h 51"/>
                <a:gd name="T14" fmla="*/ 15 w 50"/>
                <a:gd name="T15" fmla="*/ 17 h 51"/>
                <a:gd name="T16" fmla="*/ 18 w 50"/>
                <a:gd name="T17" fmla="*/ 12 h 51"/>
                <a:gd name="T18" fmla="*/ 3 w 50"/>
                <a:gd name="T19" fmla="*/ 12 h 51"/>
                <a:gd name="T20" fmla="*/ 3 w 50"/>
                <a:gd name="T21" fmla="*/ 7 h 51"/>
                <a:gd name="T22" fmla="*/ 25 w 50"/>
                <a:gd name="T23" fmla="*/ 7 h 51"/>
                <a:gd name="T24" fmla="*/ 23 w 50"/>
                <a:gd name="T25" fmla="*/ 14 h 51"/>
                <a:gd name="T26" fmla="*/ 19 w 50"/>
                <a:gd name="T27" fmla="*/ 21 h 51"/>
                <a:gd name="T28" fmla="*/ 20 w 50"/>
                <a:gd name="T29" fmla="*/ 23 h 51"/>
                <a:gd name="T30" fmla="*/ 22 w 50"/>
                <a:gd name="T31" fmla="*/ 25 h 51"/>
                <a:gd name="T32" fmla="*/ 24 w 50"/>
                <a:gd name="T33" fmla="*/ 27 h 51"/>
                <a:gd name="T34" fmla="*/ 26 w 50"/>
                <a:gd name="T35" fmla="*/ 29 h 51"/>
                <a:gd name="T36" fmla="*/ 28 w 50"/>
                <a:gd name="T37" fmla="*/ 31 h 51"/>
                <a:gd name="T38" fmla="*/ 29 w 50"/>
                <a:gd name="T39" fmla="*/ 32 h 51"/>
                <a:gd name="T40" fmla="*/ 26 w 50"/>
                <a:gd name="T41" fmla="*/ 36 h 51"/>
                <a:gd name="T42" fmla="*/ 50 w 50"/>
                <a:gd name="T43" fmla="*/ 22 h 51"/>
                <a:gd name="T44" fmla="*/ 40 w 50"/>
                <a:gd name="T45" fmla="*/ 22 h 51"/>
                <a:gd name="T46" fmla="*/ 40 w 50"/>
                <a:gd name="T47" fmla="*/ 51 h 51"/>
                <a:gd name="T48" fmla="*/ 35 w 50"/>
                <a:gd name="T49" fmla="*/ 51 h 51"/>
                <a:gd name="T50" fmla="*/ 35 w 50"/>
                <a:gd name="T51" fmla="*/ 0 h 51"/>
                <a:gd name="T52" fmla="*/ 40 w 50"/>
                <a:gd name="T53" fmla="*/ 0 h 51"/>
                <a:gd name="T54" fmla="*/ 40 w 50"/>
                <a:gd name="T55" fmla="*/ 18 h 51"/>
                <a:gd name="T56" fmla="*/ 50 w 50"/>
                <a:gd name="T57" fmla="*/ 18 h 51"/>
                <a:gd name="T58" fmla="*/ 50 w 50"/>
                <a:gd name="T5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51">
                  <a:moveTo>
                    <a:pt x="26" y="3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4" y="28"/>
                    <a:pt x="12" y="30"/>
                    <a:pt x="10" y="31"/>
                  </a:cubicBezTo>
                  <a:cubicBezTo>
                    <a:pt x="8" y="33"/>
                    <a:pt x="6" y="35"/>
                    <a:pt x="3" y="3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0"/>
                    <a:pt x="6" y="28"/>
                  </a:cubicBezTo>
                  <a:cubicBezTo>
                    <a:pt x="8" y="26"/>
                    <a:pt x="10" y="25"/>
                    <a:pt x="11" y="23"/>
                  </a:cubicBezTo>
                  <a:cubicBezTo>
                    <a:pt x="13" y="21"/>
                    <a:pt x="14" y="19"/>
                    <a:pt x="15" y="17"/>
                  </a:cubicBezTo>
                  <a:cubicBezTo>
                    <a:pt x="17" y="15"/>
                    <a:pt x="17" y="13"/>
                    <a:pt x="18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9"/>
                    <a:pt x="24" y="12"/>
                    <a:pt x="23" y="14"/>
                  </a:cubicBezTo>
                  <a:cubicBezTo>
                    <a:pt x="22" y="17"/>
                    <a:pt x="20" y="19"/>
                    <a:pt x="19" y="21"/>
                  </a:cubicBezTo>
                  <a:cubicBezTo>
                    <a:pt x="19" y="22"/>
                    <a:pt x="20" y="23"/>
                    <a:pt x="20" y="23"/>
                  </a:cubicBezTo>
                  <a:cubicBezTo>
                    <a:pt x="21" y="24"/>
                    <a:pt x="21" y="24"/>
                    <a:pt x="22" y="25"/>
                  </a:cubicBezTo>
                  <a:cubicBezTo>
                    <a:pt x="23" y="25"/>
                    <a:pt x="23" y="26"/>
                    <a:pt x="24" y="27"/>
                  </a:cubicBezTo>
                  <a:cubicBezTo>
                    <a:pt x="25" y="27"/>
                    <a:pt x="25" y="28"/>
                    <a:pt x="26" y="29"/>
                  </a:cubicBezTo>
                  <a:cubicBezTo>
                    <a:pt x="27" y="29"/>
                    <a:pt x="27" y="30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lnTo>
                    <a:pt x="26" y="36"/>
                  </a:lnTo>
                  <a:close/>
                  <a:moveTo>
                    <a:pt x="50" y="2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50" y="18"/>
                    <a:pt x="50" y="18"/>
                    <a:pt x="50" y="18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2"/>
            <p:cNvSpPr>
              <a:spLocks noEditPoints="1"/>
            </p:cNvSpPr>
            <p:nvPr userDrawn="1"/>
          </p:nvSpPr>
          <p:spPr bwMode="auto">
            <a:xfrm>
              <a:off x="-1666876" y="4232275"/>
              <a:ext cx="180975" cy="195263"/>
            </a:xfrm>
            <a:custGeom>
              <a:avLst/>
              <a:gdLst>
                <a:gd name="T0" fmla="*/ 114 w 114"/>
                <a:gd name="T1" fmla="*/ 64 h 123"/>
                <a:gd name="T2" fmla="*/ 0 w 114"/>
                <a:gd name="T3" fmla="*/ 64 h 123"/>
                <a:gd name="T4" fmla="*/ 0 w 114"/>
                <a:gd name="T5" fmla="*/ 52 h 123"/>
                <a:gd name="T6" fmla="*/ 114 w 114"/>
                <a:gd name="T7" fmla="*/ 52 h 123"/>
                <a:gd name="T8" fmla="*/ 114 w 114"/>
                <a:gd name="T9" fmla="*/ 64 h 123"/>
                <a:gd name="T10" fmla="*/ 88 w 114"/>
                <a:gd name="T11" fmla="*/ 43 h 123"/>
                <a:gd name="T12" fmla="*/ 24 w 114"/>
                <a:gd name="T13" fmla="*/ 43 h 123"/>
                <a:gd name="T14" fmla="*/ 24 w 114"/>
                <a:gd name="T15" fmla="*/ 0 h 123"/>
                <a:gd name="T16" fmla="*/ 88 w 114"/>
                <a:gd name="T17" fmla="*/ 0 h 123"/>
                <a:gd name="T18" fmla="*/ 88 w 114"/>
                <a:gd name="T19" fmla="*/ 12 h 123"/>
                <a:gd name="T20" fmla="*/ 35 w 114"/>
                <a:gd name="T21" fmla="*/ 12 h 123"/>
                <a:gd name="T22" fmla="*/ 35 w 114"/>
                <a:gd name="T23" fmla="*/ 31 h 123"/>
                <a:gd name="T24" fmla="*/ 88 w 114"/>
                <a:gd name="T25" fmla="*/ 31 h 123"/>
                <a:gd name="T26" fmla="*/ 88 w 114"/>
                <a:gd name="T27" fmla="*/ 43 h 123"/>
                <a:gd name="T28" fmla="*/ 90 w 114"/>
                <a:gd name="T29" fmla="*/ 123 h 123"/>
                <a:gd name="T30" fmla="*/ 26 w 114"/>
                <a:gd name="T31" fmla="*/ 123 h 123"/>
                <a:gd name="T32" fmla="*/ 26 w 114"/>
                <a:gd name="T33" fmla="*/ 92 h 123"/>
                <a:gd name="T34" fmla="*/ 76 w 114"/>
                <a:gd name="T35" fmla="*/ 92 h 123"/>
                <a:gd name="T36" fmla="*/ 76 w 114"/>
                <a:gd name="T37" fmla="*/ 83 h 123"/>
                <a:gd name="T38" fmla="*/ 26 w 114"/>
                <a:gd name="T39" fmla="*/ 83 h 123"/>
                <a:gd name="T40" fmla="*/ 26 w 114"/>
                <a:gd name="T41" fmla="*/ 74 h 123"/>
                <a:gd name="T42" fmla="*/ 88 w 114"/>
                <a:gd name="T43" fmla="*/ 74 h 123"/>
                <a:gd name="T44" fmla="*/ 88 w 114"/>
                <a:gd name="T45" fmla="*/ 104 h 123"/>
                <a:gd name="T46" fmla="*/ 38 w 114"/>
                <a:gd name="T47" fmla="*/ 104 h 123"/>
                <a:gd name="T48" fmla="*/ 38 w 114"/>
                <a:gd name="T49" fmla="*/ 111 h 123"/>
                <a:gd name="T50" fmla="*/ 90 w 114"/>
                <a:gd name="T51" fmla="*/ 111 h 123"/>
                <a:gd name="T52" fmla="*/ 90 w 114"/>
                <a:gd name="T5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" h="123">
                  <a:moveTo>
                    <a:pt x="114" y="64"/>
                  </a:moveTo>
                  <a:lnTo>
                    <a:pt x="0" y="64"/>
                  </a:lnTo>
                  <a:lnTo>
                    <a:pt x="0" y="52"/>
                  </a:lnTo>
                  <a:lnTo>
                    <a:pt x="114" y="52"/>
                  </a:lnTo>
                  <a:lnTo>
                    <a:pt x="114" y="64"/>
                  </a:lnTo>
                  <a:close/>
                  <a:moveTo>
                    <a:pt x="88" y="43"/>
                  </a:moveTo>
                  <a:lnTo>
                    <a:pt x="24" y="43"/>
                  </a:lnTo>
                  <a:lnTo>
                    <a:pt x="24" y="0"/>
                  </a:lnTo>
                  <a:lnTo>
                    <a:pt x="88" y="0"/>
                  </a:lnTo>
                  <a:lnTo>
                    <a:pt x="88" y="12"/>
                  </a:lnTo>
                  <a:lnTo>
                    <a:pt x="35" y="12"/>
                  </a:lnTo>
                  <a:lnTo>
                    <a:pt x="35" y="31"/>
                  </a:lnTo>
                  <a:lnTo>
                    <a:pt x="88" y="31"/>
                  </a:lnTo>
                  <a:lnTo>
                    <a:pt x="88" y="43"/>
                  </a:lnTo>
                  <a:close/>
                  <a:moveTo>
                    <a:pt x="90" y="123"/>
                  </a:moveTo>
                  <a:lnTo>
                    <a:pt x="26" y="123"/>
                  </a:lnTo>
                  <a:lnTo>
                    <a:pt x="26" y="92"/>
                  </a:lnTo>
                  <a:lnTo>
                    <a:pt x="76" y="92"/>
                  </a:lnTo>
                  <a:lnTo>
                    <a:pt x="76" y="83"/>
                  </a:lnTo>
                  <a:lnTo>
                    <a:pt x="26" y="83"/>
                  </a:lnTo>
                  <a:lnTo>
                    <a:pt x="26" y="74"/>
                  </a:lnTo>
                  <a:lnTo>
                    <a:pt x="88" y="74"/>
                  </a:lnTo>
                  <a:lnTo>
                    <a:pt x="88" y="104"/>
                  </a:lnTo>
                  <a:lnTo>
                    <a:pt x="38" y="104"/>
                  </a:lnTo>
                  <a:lnTo>
                    <a:pt x="38" y="111"/>
                  </a:lnTo>
                  <a:lnTo>
                    <a:pt x="90" y="111"/>
                  </a:lnTo>
                  <a:lnTo>
                    <a:pt x="9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-1474788" y="4229100"/>
              <a:ext cx="161925" cy="192088"/>
            </a:xfrm>
            <a:custGeom>
              <a:avLst/>
              <a:gdLst>
                <a:gd name="T0" fmla="*/ 36 w 43"/>
                <a:gd name="T1" fmla="*/ 37 h 51"/>
                <a:gd name="T2" fmla="*/ 31 w 43"/>
                <a:gd name="T3" fmla="*/ 38 h 51"/>
                <a:gd name="T4" fmla="*/ 26 w 43"/>
                <a:gd name="T5" fmla="*/ 38 h 51"/>
                <a:gd name="T6" fmla="*/ 21 w 43"/>
                <a:gd name="T7" fmla="*/ 39 h 51"/>
                <a:gd name="T8" fmla="*/ 14 w 43"/>
                <a:gd name="T9" fmla="*/ 39 h 51"/>
                <a:gd name="T10" fmla="*/ 0 w 43"/>
                <a:gd name="T11" fmla="*/ 39 h 51"/>
                <a:gd name="T12" fmla="*/ 0 w 43"/>
                <a:gd name="T13" fmla="*/ 34 h 51"/>
                <a:gd name="T14" fmla="*/ 14 w 43"/>
                <a:gd name="T15" fmla="*/ 34 h 51"/>
                <a:gd name="T16" fmla="*/ 27 w 43"/>
                <a:gd name="T17" fmla="*/ 33 h 51"/>
                <a:gd name="T18" fmla="*/ 36 w 43"/>
                <a:gd name="T19" fmla="*/ 32 h 51"/>
                <a:gd name="T20" fmla="*/ 36 w 43"/>
                <a:gd name="T21" fmla="*/ 37 h 51"/>
                <a:gd name="T22" fmla="*/ 29 w 43"/>
                <a:gd name="T23" fmla="*/ 16 h 51"/>
                <a:gd name="T24" fmla="*/ 28 w 43"/>
                <a:gd name="T25" fmla="*/ 21 h 51"/>
                <a:gd name="T26" fmla="*/ 25 w 43"/>
                <a:gd name="T27" fmla="*/ 25 h 51"/>
                <a:gd name="T28" fmla="*/ 21 w 43"/>
                <a:gd name="T29" fmla="*/ 27 h 51"/>
                <a:gd name="T30" fmla="*/ 16 w 43"/>
                <a:gd name="T31" fmla="*/ 28 h 51"/>
                <a:gd name="T32" fmla="*/ 11 w 43"/>
                <a:gd name="T33" fmla="*/ 27 h 51"/>
                <a:gd name="T34" fmla="*/ 7 w 43"/>
                <a:gd name="T35" fmla="*/ 25 h 51"/>
                <a:gd name="T36" fmla="*/ 4 w 43"/>
                <a:gd name="T37" fmla="*/ 21 h 51"/>
                <a:gd name="T38" fmla="*/ 3 w 43"/>
                <a:gd name="T39" fmla="*/ 16 h 51"/>
                <a:gd name="T40" fmla="*/ 4 w 43"/>
                <a:gd name="T41" fmla="*/ 12 h 51"/>
                <a:gd name="T42" fmla="*/ 7 w 43"/>
                <a:gd name="T43" fmla="*/ 8 h 51"/>
                <a:gd name="T44" fmla="*/ 11 w 43"/>
                <a:gd name="T45" fmla="*/ 5 h 51"/>
                <a:gd name="T46" fmla="*/ 16 w 43"/>
                <a:gd name="T47" fmla="*/ 4 h 51"/>
                <a:gd name="T48" fmla="*/ 21 w 43"/>
                <a:gd name="T49" fmla="*/ 5 h 51"/>
                <a:gd name="T50" fmla="*/ 25 w 43"/>
                <a:gd name="T51" fmla="*/ 8 h 51"/>
                <a:gd name="T52" fmla="*/ 28 w 43"/>
                <a:gd name="T53" fmla="*/ 11 h 51"/>
                <a:gd name="T54" fmla="*/ 29 w 43"/>
                <a:gd name="T55" fmla="*/ 16 h 51"/>
                <a:gd name="T56" fmla="*/ 23 w 43"/>
                <a:gd name="T57" fmla="*/ 16 h 51"/>
                <a:gd name="T58" fmla="*/ 21 w 43"/>
                <a:gd name="T59" fmla="*/ 11 h 51"/>
                <a:gd name="T60" fmla="*/ 16 w 43"/>
                <a:gd name="T61" fmla="*/ 9 h 51"/>
                <a:gd name="T62" fmla="*/ 11 w 43"/>
                <a:gd name="T63" fmla="*/ 11 h 51"/>
                <a:gd name="T64" fmla="*/ 9 w 43"/>
                <a:gd name="T65" fmla="*/ 16 h 51"/>
                <a:gd name="T66" fmla="*/ 11 w 43"/>
                <a:gd name="T67" fmla="*/ 21 h 51"/>
                <a:gd name="T68" fmla="*/ 16 w 43"/>
                <a:gd name="T69" fmla="*/ 23 h 51"/>
                <a:gd name="T70" fmla="*/ 21 w 43"/>
                <a:gd name="T71" fmla="*/ 21 h 51"/>
                <a:gd name="T72" fmla="*/ 23 w 43"/>
                <a:gd name="T73" fmla="*/ 16 h 51"/>
                <a:gd name="T74" fmla="*/ 43 w 43"/>
                <a:gd name="T75" fmla="*/ 51 h 51"/>
                <a:gd name="T76" fmla="*/ 38 w 43"/>
                <a:gd name="T77" fmla="*/ 51 h 51"/>
                <a:gd name="T78" fmla="*/ 38 w 43"/>
                <a:gd name="T79" fmla="*/ 0 h 51"/>
                <a:gd name="T80" fmla="*/ 43 w 43"/>
                <a:gd name="T81" fmla="*/ 0 h 51"/>
                <a:gd name="T82" fmla="*/ 43 w 43"/>
                <a:gd name="T8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51">
                  <a:moveTo>
                    <a:pt x="36" y="37"/>
                  </a:moveTo>
                  <a:cubicBezTo>
                    <a:pt x="34" y="37"/>
                    <a:pt x="33" y="37"/>
                    <a:pt x="31" y="38"/>
                  </a:cubicBezTo>
                  <a:cubicBezTo>
                    <a:pt x="30" y="38"/>
                    <a:pt x="28" y="38"/>
                    <a:pt x="26" y="38"/>
                  </a:cubicBezTo>
                  <a:cubicBezTo>
                    <a:pt x="25" y="38"/>
                    <a:pt x="23" y="38"/>
                    <a:pt x="21" y="39"/>
                  </a:cubicBezTo>
                  <a:cubicBezTo>
                    <a:pt x="19" y="39"/>
                    <a:pt x="16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9" y="34"/>
                    <a:pt x="23" y="34"/>
                    <a:pt x="27" y="33"/>
                  </a:cubicBezTo>
                  <a:cubicBezTo>
                    <a:pt x="30" y="33"/>
                    <a:pt x="33" y="33"/>
                    <a:pt x="36" y="32"/>
                  </a:cubicBezTo>
                  <a:lnTo>
                    <a:pt x="36" y="37"/>
                  </a:lnTo>
                  <a:close/>
                  <a:moveTo>
                    <a:pt x="29" y="16"/>
                  </a:moveTo>
                  <a:cubicBezTo>
                    <a:pt x="29" y="18"/>
                    <a:pt x="28" y="19"/>
                    <a:pt x="28" y="21"/>
                  </a:cubicBezTo>
                  <a:cubicBezTo>
                    <a:pt x="27" y="22"/>
                    <a:pt x="26" y="24"/>
                    <a:pt x="25" y="25"/>
                  </a:cubicBezTo>
                  <a:cubicBezTo>
                    <a:pt x="24" y="26"/>
                    <a:pt x="22" y="27"/>
                    <a:pt x="21" y="27"/>
                  </a:cubicBezTo>
                  <a:cubicBezTo>
                    <a:pt x="19" y="28"/>
                    <a:pt x="18" y="28"/>
                    <a:pt x="16" y="28"/>
                  </a:cubicBezTo>
                  <a:cubicBezTo>
                    <a:pt x="14" y="28"/>
                    <a:pt x="13" y="28"/>
                    <a:pt x="11" y="27"/>
                  </a:cubicBezTo>
                  <a:cubicBezTo>
                    <a:pt x="10" y="27"/>
                    <a:pt x="8" y="26"/>
                    <a:pt x="7" y="25"/>
                  </a:cubicBezTo>
                  <a:cubicBezTo>
                    <a:pt x="6" y="24"/>
                    <a:pt x="5" y="23"/>
                    <a:pt x="4" y="21"/>
                  </a:cubicBezTo>
                  <a:cubicBezTo>
                    <a:pt x="4" y="20"/>
                    <a:pt x="3" y="18"/>
                    <a:pt x="3" y="16"/>
                  </a:cubicBezTo>
                  <a:cubicBezTo>
                    <a:pt x="3" y="15"/>
                    <a:pt x="4" y="13"/>
                    <a:pt x="4" y="12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8" y="4"/>
                    <a:pt x="19" y="5"/>
                    <a:pt x="21" y="5"/>
                  </a:cubicBezTo>
                  <a:cubicBezTo>
                    <a:pt x="22" y="6"/>
                    <a:pt x="24" y="7"/>
                    <a:pt x="25" y="8"/>
                  </a:cubicBezTo>
                  <a:cubicBezTo>
                    <a:pt x="26" y="9"/>
                    <a:pt x="27" y="10"/>
                    <a:pt x="28" y="11"/>
                  </a:cubicBezTo>
                  <a:cubicBezTo>
                    <a:pt x="28" y="13"/>
                    <a:pt x="29" y="14"/>
                    <a:pt x="29" y="16"/>
                  </a:cubicBezTo>
                  <a:close/>
                  <a:moveTo>
                    <a:pt x="23" y="16"/>
                  </a:moveTo>
                  <a:cubicBezTo>
                    <a:pt x="23" y="14"/>
                    <a:pt x="23" y="13"/>
                    <a:pt x="21" y="11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4" y="9"/>
                    <a:pt x="12" y="10"/>
                    <a:pt x="11" y="11"/>
                  </a:cubicBezTo>
                  <a:cubicBezTo>
                    <a:pt x="9" y="12"/>
                    <a:pt x="9" y="14"/>
                    <a:pt x="9" y="16"/>
                  </a:cubicBezTo>
                  <a:cubicBezTo>
                    <a:pt x="9" y="18"/>
                    <a:pt x="9" y="20"/>
                    <a:pt x="11" y="21"/>
                  </a:cubicBezTo>
                  <a:cubicBezTo>
                    <a:pt x="12" y="23"/>
                    <a:pt x="14" y="23"/>
                    <a:pt x="16" y="23"/>
                  </a:cubicBezTo>
                  <a:cubicBezTo>
                    <a:pt x="18" y="23"/>
                    <a:pt x="20" y="23"/>
                    <a:pt x="21" y="21"/>
                  </a:cubicBezTo>
                  <a:cubicBezTo>
                    <a:pt x="23" y="20"/>
                    <a:pt x="23" y="18"/>
                    <a:pt x="23" y="16"/>
                  </a:cubicBezTo>
                  <a:close/>
                  <a:moveTo>
                    <a:pt x="43" y="51"/>
                  </a:moveTo>
                  <a:cubicBezTo>
                    <a:pt x="38" y="51"/>
                    <a:pt x="38" y="51"/>
                    <a:pt x="38" y="5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>
              <a:off x="-2309813" y="4492625"/>
              <a:ext cx="179388" cy="190500"/>
            </a:xfrm>
            <a:custGeom>
              <a:avLst/>
              <a:gdLst>
                <a:gd name="T0" fmla="*/ 48 w 48"/>
                <a:gd name="T1" fmla="*/ 33 h 51"/>
                <a:gd name="T2" fmla="*/ 27 w 48"/>
                <a:gd name="T3" fmla="*/ 33 h 51"/>
                <a:gd name="T4" fmla="*/ 27 w 48"/>
                <a:gd name="T5" fmla="*/ 51 h 51"/>
                <a:gd name="T6" fmla="*/ 22 w 48"/>
                <a:gd name="T7" fmla="*/ 51 h 51"/>
                <a:gd name="T8" fmla="*/ 22 w 48"/>
                <a:gd name="T9" fmla="*/ 33 h 51"/>
                <a:gd name="T10" fmla="*/ 0 w 48"/>
                <a:gd name="T11" fmla="*/ 33 h 51"/>
                <a:gd name="T12" fmla="*/ 0 w 48"/>
                <a:gd name="T13" fmla="*/ 28 h 51"/>
                <a:gd name="T14" fmla="*/ 48 w 48"/>
                <a:gd name="T15" fmla="*/ 28 h 51"/>
                <a:gd name="T16" fmla="*/ 48 w 48"/>
                <a:gd name="T17" fmla="*/ 33 h 51"/>
                <a:gd name="T18" fmla="*/ 37 w 48"/>
                <a:gd name="T19" fmla="*/ 12 h 51"/>
                <a:gd name="T20" fmla="*/ 36 w 48"/>
                <a:gd name="T21" fmla="*/ 17 h 51"/>
                <a:gd name="T22" fmla="*/ 33 w 48"/>
                <a:gd name="T23" fmla="*/ 20 h 51"/>
                <a:gd name="T24" fmla="*/ 29 w 48"/>
                <a:gd name="T25" fmla="*/ 23 h 51"/>
                <a:gd name="T26" fmla="*/ 24 w 48"/>
                <a:gd name="T27" fmla="*/ 23 h 51"/>
                <a:gd name="T28" fmla="*/ 18 w 48"/>
                <a:gd name="T29" fmla="*/ 23 h 51"/>
                <a:gd name="T30" fmla="*/ 14 w 48"/>
                <a:gd name="T31" fmla="*/ 20 h 51"/>
                <a:gd name="T32" fmla="*/ 11 w 48"/>
                <a:gd name="T33" fmla="*/ 17 h 51"/>
                <a:gd name="T34" fmla="*/ 10 w 48"/>
                <a:gd name="T35" fmla="*/ 12 h 51"/>
                <a:gd name="T36" fmla="*/ 11 w 48"/>
                <a:gd name="T37" fmla="*/ 7 h 51"/>
                <a:gd name="T38" fmla="*/ 14 w 48"/>
                <a:gd name="T39" fmla="*/ 4 h 51"/>
                <a:gd name="T40" fmla="*/ 18 w 48"/>
                <a:gd name="T41" fmla="*/ 1 h 51"/>
                <a:gd name="T42" fmla="*/ 24 w 48"/>
                <a:gd name="T43" fmla="*/ 0 h 51"/>
                <a:gd name="T44" fmla="*/ 29 w 48"/>
                <a:gd name="T45" fmla="*/ 1 h 51"/>
                <a:gd name="T46" fmla="*/ 33 w 48"/>
                <a:gd name="T47" fmla="*/ 4 h 51"/>
                <a:gd name="T48" fmla="*/ 36 w 48"/>
                <a:gd name="T49" fmla="*/ 7 h 51"/>
                <a:gd name="T50" fmla="*/ 37 w 48"/>
                <a:gd name="T51" fmla="*/ 12 h 51"/>
                <a:gd name="T52" fmla="*/ 32 w 48"/>
                <a:gd name="T53" fmla="*/ 12 h 51"/>
                <a:gd name="T54" fmla="*/ 29 w 48"/>
                <a:gd name="T55" fmla="*/ 7 h 51"/>
                <a:gd name="T56" fmla="*/ 24 w 48"/>
                <a:gd name="T57" fmla="*/ 5 h 51"/>
                <a:gd name="T58" fmla="*/ 18 w 48"/>
                <a:gd name="T59" fmla="*/ 7 h 51"/>
                <a:gd name="T60" fmla="*/ 16 w 48"/>
                <a:gd name="T61" fmla="*/ 12 h 51"/>
                <a:gd name="T62" fmla="*/ 16 w 48"/>
                <a:gd name="T63" fmla="*/ 15 h 51"/>
                <a:gd name="T64" fmla="*/ 18 w 48"/>
                <a:gd name="T65" fmla="*/ 17 h 51"/>
                <a:gd name="T66" fmla="*/ 21 w 48"/>
                <a:gd name="T67" fmla="*/ 18 h 51"/>
                <a:gd name="T68" fmla="*/ 24 w 48"/>
                <a:gd name="T69" fmla="*/ 19 h 51"/>
                <a:gd name="T70" fmla="*/ 27 w 48"/>
                <a:gd name="T71" fmla="*/ 18 h 51"/>
                <a:gd name="T72" fmla="*/ 29 w 48"/>
                <a:gd name="T73" fmla="*/ 17 h 51"/>
                <a:gd name="T74" fmla="*/ 31 w 48"/>
                <a:gd name="T75" fmla="*/ 15 h 51"/>
                <a:gd name="T76" fmla="*/ 32 w 48"/>
                <a:gd name="T77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51">
                  <a:moveTo>
                    <a:pt x="48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8" y="28"/>
                    <a:pt x="48" y="28"/>
                    <a:pt x="48" y="28"/>
                  </a:cubicBezTo>
                  <a:lnTo>
                    <a:pt x="48" y="33"/>
                  </a:lnTo>
                  <a:close/>
                  <a:moveTo>
                    <a:pt x="37" y="12"/>
                  </a:moveTo>
                  <a:cubicBezTo>
                    <a:pt x="37" y="14"/>
                    <a:pt x="37" y="15"/>
                    <a:pt x="36" y="17"/>
                  </a:cubicBezTo>
                  <a:cubicBezTo>
                    <a:pt x="35" y="18"/>
                    <a:pt x="34" y="19"/>
                    <a:pt x="33" y="20"/>
                  </a:cubicBezTo>
                  <a:cubicBezTo>
                    <a:pt x="32" y="21"/>
                    <a:pt x="30" y="22"/>
                    <a:pt x="29" y="23"/>
                  </a:cubicBezTo>
                  <a:cubicBezTo>
                    <a:pt x="27" y="23"/>
                    <a:pt x="25" y="23"/>
                    <a:pt x="24" y="23"/>
                  </a:cubicBezTo>
                  <a:cubicBezTo>
                    <a:pt x="22" y="23"/>
                    <a:pt x="20" y="23"/>
                    <a:pt x="18" y="23"/>
                  </a:cubicBezTo>
                  <a:cubicBezTo>
                    <a:pt x="17" y="22"/>
                    <a:pt x="15" y="21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5"/>
                    <a:pt x="10" y="14"/>
                    <a:pt x="10" y="12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5" y="3"/>
                    <a:pt x="17" y="2"/>
                    <a:pt x="18" y="1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5" y="0"/>
                    <a:pt x="27" y="1"/>
                    <a:pt x="29" y="1"/>
                  </a:cubicBezTo>
                  <a:cubicBezTo>
                    <a:pt x="30" y="2"/>
                    <a:pt x="32" y="3"/>
                    <a:pt x="33" y="4"/>
                  </a:cubicBezTo>
                  <a:cubicBezTo>
                    <a:pt x="34" y="5"/>
                    <a:pt x="35" y="6"/>
                    <a:pt x="36" y="7"/>
                  </a:cubicBezTo>
                  <a:cubicBezTo>
                    <a:pt x="37" y="9"/>
                    <a:pt x="37" y="10"/>
                    <a:pt x="37" y="12"/>
                  </a:cubicBezTo>
                  <a:close/>
                  <a:moveTo>
                    <a:pt x="32" y="12"/>
                  </a:moveTo>
                  <a:cubicBezTo>
                    <a:pt x="32" y="10"/>
                    <a:pt x="31" y="8"/>
                    <a:pt x="29" y="7"/>
                  </a:cubicBezTo>
                  <a:cubicBezTo>
                    <a:pt x="28" y="6"/>
                    <a:pt x="26" y="5"/>
                    <a:pt x="24" y="5"/>
                  </a:cubicBezTo>
                  <a:cubicBezTo>
                    <a:pt x="21" y="5"/>
                    <a:pt x="19" y="6"/>
                    <a:pt x="18" y="7"/>
                  </a:cubicBezTo>
                  <a:cubicBezTo>
                    <a:pt x="16" y="8"/>
                    <a:pt x="16" y="10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7" y="16"/>
                    <a:pt x="17" y="17"/>
                    <a:pt x="18" y="17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5" y="19"/>
                    <a:pt x="26" y="19"/>
                    <a:pt x="27" y="18"/>
                  </a:cubicBezTo>
                  <a:cubicBezTo>
                    <a:pt x="28" y="18"/>
                    <a:pt x="28" y="18"/>
                    <a:pt x="29" y="17"/>
                  </a:cubicBezTo>
                  <a:cubicBezTo>
                    <a:pt x="30" y="17"/>
                    <a:pt x="30" y="16"/>
                    <a:pt x="31" y="15"/>
                  </a:cubicBezTo>
                  <a:cubicBezTo>
                    <a:pt x="31" y="14"/>
                    <a:pt x="32" y="13"/>
                    <a:pt x="3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5"/>
            <p:cNvSpPr>
              <a:spLocks noEditPoints="1"/>
            </p:cNvSpPr>
            <p:nvPr userDrawn="1"/>
          </p:nvSpPr>
          <p:spPr bwMode="auto">
            <a:xfrm>
              <a:off x="-2114551" y="4487863"/>
              <a:ext cx="180975" cy="192088"/>
            </a:xfrm>
            <a:custGeom>
              <a:avLst/>
              <a:gdLst>
                <a:gd name="T0" fmla="*/ 26 w 48"/>
                <a:gd name="T1" fmla="*/ 21 h 51"/>
                <a:gd name="T2" fmla="*/ 25 w 48"/>
                <a:gd name="T3" fmla="*/ 26 h 51"/>
                <a:gd name="T4" fmla="*/ 22 w 48"/>
                <a:gd name="T5" fmla="*/ 30 h 51"/>
                <a:gd name="T6" fmla="*/ 18 w 48"/>
                <a:gd name="T7" fmla="*/ 33 h 51"/>
                <a:gd name="T8" fmla="*/ 13 w 48"/>
                <a:gd name="T9" fmla="*/ 34 h 51"/>
                <a:gd name="T10" fmla="*/ 8 w 48"/>
                <a:gd name="T11" fmla="*/ 33 h 51"/>
                <a:gd name="T12" fmla="*/ 4 w 48"/>
                <a:gd name="T13" fmla="*/ 30 h 51"/>
                <a:gd name="T14" fmla="*/ 1 w 48"/>
                <a:gd name="T15" fmla="*/ 26 h 51"/>
                <a:gd name="T16" fmla="*/ 0 w 48"/>
                <a:gd name="T17" fmla="*/ 21 h 51"/>
                <a:gd name="T18" fmla="*/ 1 w 48"/>
                <a:gd name="T19" fmla="*/ 16 h 51"/>
                <a:gd name="T20" fmla="*/ 4 w 48"/>
                <a:gd name="T21" fmla="*/ 11 h 51"/>
                <a:gd name="T22" fmla="*/ 8 w 48"/>
                <a:gd name="T23" fmla="*/ 8 h 51"/>
                <a:gd name="T24" fmla="*/ 13 w 48"/>
                <a:gd name="T25" fmla="*/ 7 h 51"/>
                <a:gd name="T26" fmla="*/ 18 w 48"/>
                <a:gd name="T27" fmla="*/ 8 h 51"/>
                <a:gd name="T28" fmla="*/ 22 w 48"/>
                <a:gd name="T29" fmla="*/ 11 h 51"/>
                <a:gd name="T30" fmla="*/ 25 w 48"/>
                <a:gd name="T31" fmla="*/ 16 h 51"/>
                <a:gd name="T32" fmla="*/ 26 w 48"/>
                <a:gd name="T33" fmla="*/ 21 h 51"/>
                <a:gd name="T34" fmla="*/ 21 w 48"/>
                <a:gd name="T35" fmla="*/ 21 h 51"/>
                <a:gd name="T36" fmla="*/ 20 w 48"/>
                <a:gd name="T37" fmla="*/ 18 h 51"/>
                <a:gd name="T38" fmla="*/ 19 w 48"/>
                <a:gd name="T39" fmla="*/ 15 h 51"/>
                <a:gd name="T40" fmla="*/ 16 w 48"/>
                <a:gd name="T41" fmla="*/ 13 h 51"/>
                <a:gd name="T42" fmla="*/ 13 w 48"/>
                <a:gd name="T43" fmla="*/ 12 h 51"/>
                <a:gd name="T44" fmla="*/ 10 w 48"/>
                <a:gd name="T45" fmla="*/ 13 h 51"/>
                <a:gd name="T46" fmla="*/ 7 w 48"/>
                <a:gd name="T47" fmla="*/ 15 h 51"/>
                <a:gd name="T48" fmla="*/ 6 w 48"/>
                <a:gd name="T49" fmla="*/ 18 h 51"/>
                <a:gd name="T50" fmla="*/ 5 w 48"/>
                <a:gd name="T51" fmla="*/ 21 h 51"/>
                <a:gd name="T52" fmla="*/ 6 w 48"/>
                <a:gd name="T53" fmla="*/ 24 h 51"/>
                <a:gd name="T54" fmla="*/ 8 w 48"/>
                <a:gd name="T55" fmla="*/ 27 h 51"/>
                <a:gd name="T56" fmla="*/ 10 w 48"/>
                <a:gd name="T57" fmla="*/ 29 h 51"/>
                <a:gd name="T58" fmla="*/ 13 w 48"/>
                <a:gd name="T59" fmla="*/ 29 h 51"/>
                <a:gd name="T60" fmla="*/ 16 w 48"/>
                <a:gd name="T61" fmla="*/ 29 h 51"/>
                <a:gd name="T62" fmla="*/ 19 w 48"/>
                <a:gd name="T63" fmla="*/ 27 h 51"/>
                <a:gd name="T64" fmla="*/ 20 w 48"/>
                <a:gd name="T65" fmla="*/ 24 h 51"/>
                <a:gd name="T66" fmla="*/ 21 w 48"/>
                <a:gd name="T67" fmla="*/ 21 h 51"/>
                <a:gd name="T68" fmla="*/ 48 w 48"/>
                <a:gd name="T69" fmla="*/ 23 h 51"/>
                <a:gd name="T70" fmla="*/ 39 w 48"/>
                <a:gd name="T71" fmla="*/ 23 h 51"/>
                <a:gd name="T72" fmla="*/ 39 w 48"/>
                <a:gd name="T73" fmla="*/ 51 h 51"/>
                <a:gd name="T74" fmla="*/ 34 w 48"/>
                <a:gd name="T75" fmla="*/ 51 h 51"/>
                <a:gd name="T76" fmla="*/ 34 w 48"/>
                <a:gd name="T77" fmla="*/ 0 h 51"/>
                <a:gd name="T78" fmla="*/ 39 w 48"/>
                <a:gd name="T79" fmla="*/ 0 h 51"/>
                <a:gd name="T80" fmla="*/ 39 w 48"/>
                <a:gd name="T81" fmla="*/ 18 h 51"/>
                <a:gd name="T82" fmla="*/ 48 w 48"/>
                <a:gd name="T83" fmla="*/ 18 h 51"/>
                <a:gd name="T84" fmla="*/ 48 w 48"/>
                <a:gd name="T85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51">
                  <a:moveTo>
                    <a:pt x="26" y="21"/>
                  </a:moveTo>
                  <a:cubicBezTo>
                    <a:pt x="26" y="23"/>
                    <a:pt x="26" y="24"/>
                    <a:pt x="25" y="26"/>
                  </a:cubicBezTo>
                  <a:cubicBezTo>
                    <a:pt x="24" y="28"/>
                    <a:pt x="23" y="29"/>
                    <a:pt x="22" y="30"/>
                  </a:cubicBezTo>
                  <a:cubicBezTo>
                    <a:pt x="21" y="31"/>
                    <a:pt x="20" y="32"/>
                    <a:pt x="18" y="33"/>
                  </a:cubicBezTo>
                  <a:cubicBezTo>
                    <a:pt x="17" y="34"/>
                    <a:pt x="15" y="34"/>
                    <a:pt x="13" y="34"/>
                  </a:cubicBezTo>
                  <a:cubicBezTo>
                    <a:pt x="11" y="34"/>
                    <a:pt x="9" y="34"/>
                    <a:pt x="8" y="33"/>
                  </a:cubicBezTo>
                  <a:cubicBezTo>
                    <a:pt x="6" y="32"/>
                    <a:pt x="5" y="31"/>
                    <a:pt x="4" y="30"/>
                  </a:cubicBezTo>
                  <a:cubicBezTo>
                    <a:pt x="3" y="29"/>
                    <a:pt x="2" y="28"/>
                    <a:pt x="1" y="26"/>
                  </a:cubicBezTo>
                  <a:cubicBezTo>
                    <a:pt x="0" y="24"/>
                    <a:pt x="0" y="23"/>
                    <a:pt x="0" y="21"/>
                  </a:cubicBezTo>
                  <a:cubicBezTo>
                    <a:pt x="0" y="19"/>
                    <a:pt x="1" y="17"/>
                    <a:pt x="1" y="16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9"/>
                    <a:pt x="8" y="8"/>
                  </a:cubicBezTo>
                  <a:cubicBezTo>
                    <a:pt x="10" y="8"/>
                    <a:pt x="11" y="7"/>
                    <a:pt x="13" y="7"/>
                  </a:cubicBezTo>
                  <a:cubicBezTo>
                    <a:pt x="15" y="7"/>
                    <a:pt x="17" y="8"/>
                    <a:pt x="18" y="8"/>
                  </a:cubicBezTo>
                  <a:cubicBezTo>
                    <a:pt x="20" y="9"/>
                    <a:pt x="21" y="10"/>
                    <a:pt x="22" y="11"/>
                  </a:cubicBezTo>
                  <a:cubicBezTo>
                    <a:pt x="23" y="13"/>
                    <a:pt x="24" y="14"/>
                    <a:pt x="25" y="16"/>
                  </a:cubicBezTo>
                  <a:cubicBezTo>
                    <a:pt x="26" y="17"/>
                    <a:pt x="26" y="19"/>
                    <a:pt x="26" y="21"/>
                  </a:cubicBezTo>
                  <a:close/>
                  <a:moveTo>
                    <a:pt x="21" y="21"/>
                  </a:moveTo>
                  <a:cubicBezTo>
                    <a:pt x="21" y="20"/>
                    <a:pt x="21" y="19"/>
                    <a:pt x="20" y="18"/>
                  </a:cubicBezTo>
                  <a:cubicBezTo>
                    <a:pt x="20" y="17"/>
                    <a:pt x="19" y="16"/>
                    <a:pt x="19" y="15"/>
                  </a:cubicBezTo>
                  <a:cubicBezTo>
                    <a:pt x="18" y="14"/>
                    <a:pt x="17" y="13"/>
                    <a:pt x="16" y="13"/>
                  </a:cubicBezTo>
                  <a:cubicBezTo>
                    <a:pt x="15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6" y="19"/>
                    <a:pt x="5" y="20"/>
                    <a:pt x="5" y="21"/>
                  </a:cubicBezTo>
                  <a:cubicBezTo>
                    <a:pt x="5" y="22"/>
                    <a:pt x="6" y="23"/>
                    <a:pt x="6" y="24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8" y="28"/>
                    <a:pt x="9" y="28"/>
                    <a:pt x="10" y="29"/>
                  </a:cubicBezTo>
                  <a:cubicBezTo>
                    <a:pt x="11" y="29"/>
                    <a:pt x="12" y="29"/>
                    <a:pt x="13" y="29"/>
                  </a:cubicBezTo>
                  <a:cubicBezTo>
                    <a:pt x="14" y="29"/>
                    <a:pt x="15" y="29"/>
                    <a:pt x="16" y="29"/>
                  </a:cubicBezTo>
                  <a:cubicBezTo>
                    <a:pt x="17" y="28"/>
                    <a:pt x="18" y="28"/>
                    <a:pt x="19" y="27"/>
                  </a:cubicBezTo>
                  <a:cubicBezTo>
                    <a:pt x="19" y="26"/>
                    <a:pt x="20" y="25"/>
                    <a:pt x="20" y="24"/>
                  </a:cubicBezTo>
                  <a:cubicBezTo>
                    <a:pt x="20" y="23"/>
                    <a:pt x="21" y="22"/>
                    <a:pt x="21" y="21"/>
                  </a:cubicBezTo>
                  <a:close/>
                  <a:moveTo>
                    <a:pt x="48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"/>
            <p:cNvSpPr>
              <a:spLocks noEditPoints="1"/>
            </p:cNvSpPr>
            <p:nvPr userDrawn="1"/>
          </p:nvSpPr>
          <p:spPr bwMode="auto">
            <a:xfrm>
              <a:off x="-1930401" y="4487863"/>
              <a:ext cx="187325" cy="200025"/>
            </a:xfrm>
            <a:custGeom>
              <a:avLst/>
              <a:gdLst>
                <a:gd name="T0" fmla="*/ 30 w 50"/>
                <a:gd name="T1" fmla="*/ 15 h 53"/>
                <a:gd name="T2" fmla="*/ 17 w 50"/>
                <a:gd name="T3" fmla="*/ 15 h 53"/>
                <a:gd name="T4" fmla="*/ 13 w 50"/>
                <a:gd name="T5" fmla="*/ 16 h 53"/>
                <a:gd name="T6" fmla="*/ 11 w 50"/>
                <a:gd name="T7" fmla="*/ 18 h 53"/>
                <a:gd name="T8" fmla="*/ 9 w 50"/>
                <a:gd name="T9" fmla="*/ 22 h 53"/>
                <a:gd name="T10" fmla="*/ 11 w 50"/>
                <a:gd name="T11" fmla="*/ 26 h 53"/>
                <a:gd name="T12" fmla="*/ 16 w 50"/>
                <a:gd name="T13" fmla="*/ 28 h 53"/>
                <a:gd name="T14" fmla="*/ 20 w 50"/>
                <a:gd name="T15" fmla="*/ 26 h 53"/>
                <a:gd name="T16" fmla="*/ 21 w 50"/>
                <a:gd name="T17" fmla="*/ 24 h 53"/>
                <a:gd name="T18" fmla="*/ 21 w 50"/>
                <a:gd name="T19" fmla="*/ 23 h 53"/>
                <a:gd name="T20" fmla="*/ 21 w 50"/>
                <a:gd name="T21" fmla="*/ 21 h 53"/>
                <a:gd name="T22" fmla="*/ 19 w 50"/>
                <a:gd name="T23" fmla="*/ 19 h 53"/>
                <a:gd name="T24" fmla="*/ 23 w 50"/>
                <a:gd name="T25" fmla="*/ 16 h 53"/>
                <a:gd name="T26" fmla="*/ 25 w 50"/>
                <a:gd name="T27" fmla="*/ 18 h 53"/>
                <a:gd name="T28" fmla="*/ 26 w 50"/>
                <a:gd name="T29" fmla="*/ 21 h 53"/>
                <a:gd name="T30" fmla="*/ 26 w 50"/>
                <a:gd name="T31" fmla="*/ 25 h 53"/>
                <a:gd name="T32" fmla="*/ 24 w 50"/>
                <a:gd name="T33" fmla="*/ 28 h 53"/>
                <a:gd name="T34" fmla="*/ 21 w 50"/>
                <a:gd name="T35" fmla="*/ 31 h 53"/>
                <a:gd name="T36" fmla="*/ 17 w 50"/>
                <a:gd name="T37" fmla="*/ 32 h 53"/>
                <a:gd name="T38" fmla="*/ 12 w 50"/>
                <a:gd name="T39" fmla="*/ 32 h 53"/>
                <a:gd name="T40" fmla="*/ 8 w 50"/>
                <a:gd name="T41" fmla="*/ 30 h 53"/>
                <a:gd name="T42" fmla="*/ 5 w 50"/>
                <a:gd name="T43" fmla="*/ 27 h 53"/>
                <a:gd name="T44" fmla="*/ 4 w 50"/>
                <a:gd name="T45" fmla="*/ 23 h 53"/>
                <a:gd name="T46" fmla="*/ 4 w 50"/>
                <a:gd name="T47" fmla="*/ 20 h 53"/>
                <a:gd name="T48" fmla="*/ 6 w 50"/>
                <a:gd name="T49" fmla="*/ 17 h 53"/>
                <a:gd name="T50" fmla="*/ 6 w 50"/>
                <a:gd name="T51" fmla="*/ 16 h 53"/>
                <a:gd name="T52" fmla="*/ 8 w 50"/>
                <a:gd name="T53" fmla="*/ 15 h 53"/>
                <a:gd name="T54" fmla="*/ 0 w 50"/>
                <a:gd name="T55" fmla="*/ 15 h 53"/>
                <a:gd name="T56" fmla="*/ 0 w 50"/>
                <a:gd name="T57" fmla="*/ 11 h 53"/>
                <a:gd name="T58" fmla="*/ 30 w 50"/>
                <a:gd name="T59" fmla="*/ 11 h 53"/>
                <a:gd name="T60" fmla="*/ 30 w 50"/>
                <a:gd name="T61" fmla="*/ 15 h 53"/>
                <a:gd name="T62" fmla="*/ 24 w 50"/>
                <a:gd name="T63" fmla="*/ 8 h 53"/>
                <a:gd name="T64" fmla="*/ 19 w 50"/>
                <a:gd name="T65" fmla="*/ 8 h 53"/>
                <a:gd name="T66" fmla="*/ 13 w 50"/>
                <a:gd name="T67" fmla="*/ 8 h 53"/>
                <a:gd name="T68" fmla="*/ 8 w 50"/>
                <a:gd name="T69" fmla="*/ 7 h 53"/>
                <a:gd name="T70" fmla="*/ 6 w 50"/>
                <a:gd name="T71" fmla="*/ 5 h 53"/>
                <a:gd name="T72" fmla="*/ 7 w 50"/>
                <a:gd name="T73" fmla="*/ 1 h 53"/>
                <a:gd name="T74" fmla="*/ 10 w 50"/>
                <a:gd name="T75" fmla="*/ 2 h 53"/>
                <a:gd name="T76" fmla="*/ 13 w 50"/>
                <a:gd name="T77" fmla="*/ 3 h 53"/>
                <a:gd name="T78" fmla="*/ 19 w 50"/>
                <a:gd name="T79" fmla="*/ 3 h 53"/>
                <a:gd name="T80" fmla="*/ 24 w 50"/>
                <a:gd name="T81" fmla="*/ 3 h 53"/>
                <a:gd name="T82" fmla="*/ 24 w 50"/>
                <a:gd name="T83" fmla="*/ 8 h 53"/>
                <a:gd name="T84" fmla="*/ 42 w 50"/>
                <a:gd name="T85" fmla="*/ 53 h 53"/>
                <a:gd name="T86" fmla="*/ 14 w 50"/>
                <a:gd name="T87" fmla="*/ 53 h 53"/>
                <a:gd name="T88" fmla="*/ 14 w 50"/>
                <a:gd name="T89" fmla="*/ 36 h 53"/>
                <a:gd name="T90" fmla="*/ 19 w 50"/>
                <a:gd name="T91" fmla="*/ 36 h 53"/>
                <a:gd name="T92" fmla="*/ 19 w 50"/>
                <a:gd name="T93" fmla="*/ 48 h 53"/>
                <a:gd name="T94" fmla="*/ 42 w 50"/>
                <a:gd name="T95" fmla="*/ 48 h 53"/>
                <a:gd name="T96" fmla="*/ 42 w 50"/>
                <a:gd name="T97" fmla="*/ 53 h 53"/>
                <a:gd name="T98" fmla="*/ 50 w 50"/>
                <a:gd name="T99" fmla="*/ 20 h 53"/>
                <a:gd name="T100" fmla="*/ 41 w 50"/>
                <a:gd name="T101" fmla="*/ 20 h 53"/>
                <a:gd name="T102" fmla="*/ 41 w 50"/>
                <a:gd name="T103" fmla="*/ 38 h 53"/>
                <a:gd name="T104" fmla="*/ 36 w 50"/>
                <a:gd name="T105" fmla="*/ 38 h 53"/>
                <a:gd name="T106" fmla="*/ 36 w 50"/>
                <a:gd name="T107" fmla="*/ 0 h 53"/>
                <a:gd name="T108" fmla="*/ 41 w 50"/>
                <a:gd name="T109" fmla="*/ 0 h 53"/>
                <a:gd name="T110" fmla="*/ 41 w 50"/>
                <a:gd name="T111" fmla="*/ 15 h 53"/>
                <a:gd name="T112" fmla="*/ 50 w 50"/>
                <a:gd name="T113" fmla="*/ 15 h 53"/>
                <a:gd name="T114" fmla="*/ 50 w 50"/>
                <a:gd name="T115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" h="53">
                  <a:moveTo>
                    <a:pt x="30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4" y="16"/>
                    <a:pt x="13" y="16"/>
                  </a:cubicBezTo>
                  <a:cubicBezTo>
                    <a:pt x="12" y="16"/>
                    <a:pt x="11" y="17"/>
                    <a:pt x="11" y="18"/>
                  </a:cubicBezTo>
                  <a:cubicBezTo>
                    <a:pt x="10" y="19"/>
                    <a:pt x="9" y="21"/>
                    <a:pt x="9" y="22"/>
                  </a:cubicBezTo>
                  <a:cubicBezTo>
                    <a:pt x="9" y="24"/>
                    <a:pt x="10" y="25"/>
                    <a:pt x="11" y="26"/>
                  </a:cubicBezTo>
                  <a:cubicBezTo>
                    <a:pt x="12" y="27"/>
                    <a:pt x="14" y="28"/>
                    <a:pt x="16" y="28"/>
                  </a:cubicBezTo>
                  <a:cubicBezTo>
                    <a:pt x="18" y="27"/>
                    <a:pt x="19" y="27"/>
                    <a:pt x="20" y="26"/>
                  </a:cubicBezTo>
                  <a:cubicBezTo>
                    <a:pt x="20" y="25"/>
                    <a:pt x="21" y="25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1" y="20"/>
                    <a:pt x="20" y="20"/>
                    <a:pt x="19" y="19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7"/>
                    <a:pt x="25" y="17"/>
                    <a:pt x="25" y="18"/>
                  </a:cubicBezTo>
                  <a:cubicBezTo>
                    <a:pt x="26" y="19"/>
                    <a:pt x="26" y="20"/>
                    <a:pt x="26" y="21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6"/>
                    <a:pt x="25" y="27"/>
                    <a:pt x="24" y="28"/>
                  </a:cubicBezTo>
                  <a:cubicBezTo>
                    <a:pt x="24" y="29"/>
                    <a:pt x="23" y="30"/>
                    <a:pt x="21" y="31"/>
                  </a:cubicBezTo>
                  <a:cubicBezTo>
                    <a:pt x="20" y="32"/>
                    <a:pt x="19" y="32"/>
                    <a:pt x="17" y="32"/>
                  </a:cubicBezTo>
                  <a:cubicBezTo>
                    <a:pt x="15" y="32"/>
                    <a:pt x="14" y="32"/>
                    <a:pt x="12" y="32"/>
                  </a:cubicBezTo>
                  <a:cubicBezTo>
                    <a:pt x="11" y="32"/>
                    <a:pt x="9" y="31"/>
                    <a:pt x="8" y="30"/>
                  </a:cubicBezTo>
                  <a:cubicBezTo>
                    <a:pt x="7" y="29"/>
                    <a:pt x="6" y="28"/>
                    <a:pt x="5" y="27"/>
                  </a:cubicBezTo>
                  <a:cubicBezTo>
                    <a:pt x="5" y="26"/>
                    <a:pt x="4" y="25"/>
                    <a:pt x="4" y="23"/>
                  </a:cubicBezTo>
                  <a:cubicBezTo>
                    <a:pt x="4" y="22"/>
                    <a:pt x="4" y="21"/>
                    <a:pt x="4" y="20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7" y="15"/>
                    <a:pt x="8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30" y="15"/>
                  </a:lnTo>
                  <a:close/>
                  <a:moveTo>
                    <a:pt x="24" y="8"/>
                  </a:moveTo>
                  <a:cubicBezTo>
                    <a:pt x="23" y="8"/>
                    <a:pt x="21" y="8"/>
                    <a:pt x="19" y="8"/>
                  </a:cubicBezTo>
                  <a:cubicBezTo>
                    <a:pt x="17" y="8"/>
                    <a:pt x="15" y="8"/>
                    <a:pt x="13" y="8"/>
                  </a:cubicBezTo>
                  <a:cubicBezTo>
                    <a:pt x="11" y="7"/>
                    <a:pt x="9" y="7"/>
                    <a:pt x="8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9" y="2"/>
                    <a:pt x="10" y="2"/>
                  </a:cubicBezTo>
                  <a:cubicBezTo>
                    <a:pt x="11" y="2"/>
                    <a:pt x="12" y="3"/>
                    <a:pt x="13" y="3"/>
                  </a:cubicBezTo>
                  <a:cubicBezTo>
                    <a:pt x="15" y="3"/>
                    <a:pt x="17" y="3"/>
                    <a:pt x="19" y="3"/>
                  </a:cubicBezTo>
                  <a:cubicBezTo>
                    <a:pt x="21" y="3"/>
                    <a:pt x="23" y="3"/>
                    <a:pt x="24" y="3"/>
                  </a:cubicBezTo>
                  <a:lnTo>
                    <a:pt x="24" y="8"/>
                  </a:lnTo>
                  <a:close/>
                  <a:moveTo>
                    <a:pt x="42" y="53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53"/>
                  </a:lnTo>
                  <a:close/>
                  <a:moveTo>
                    <a:pt x="50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5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7"/>
            <p:cNvSpPr>
              <a:spLocks noEditPoints="1"/>
            </p:cNvSpPr>
            <p:nvPr userDrawn="1"/>
          </p:nvSpPr>
          <p:spPr bwMode="auto">
            <a:xfrm>
              <a:off x="-1652588" y="4487863"/>
              <a:ext cx="142875" cy="192088"/>
            </a:xfrm>
            <a:custGeom>
              <a:avLst/>
              <a:gdLst>
                <a:gd name="T0" fmla="*/ 55 w 90"/>
                <a:gd name="T1" fmla="*/ 85 h 121"/>
                <a:gd name="T2" fmla="*/ 0 w 90"/>
                <a:gd name="T3" fmla="*/ 85 h 121"/>
                <a:gd name="T4" fmla="*/ 0 w 90"/>
                <a:gd name="T5" fmla="*/ 14 h 121"/>
                <a:gd name="T6" fmla="*/ 12 w 90"/>
                <a:gd name="T7" fmla="*/ 14 h 121"/>
                <a:gd name="T8" fmla="*/ 12 w 90"/>
                <a:gd name="T9" fmla="*/ 40 h 121"/>
                <a:gd name="T10" fmla="*/ 41 w 90"/>
                <a:gd name="T11" fmla="*/ 40 h 121"/>
                <a:gd name="T12" fmla="*/ 41 w 90"/>
                <a:gd name="T13" fmla="*/ 14 h 121"/>
                <a:gd name="T14" fmla="*/ 55 w 90"/>
                <a:gd name="T15" fmla="*/ 14 h 121"/>
                <a:gd name="T16" fmla="*/ 55 w 90"/>
                <a:gd name="T17" fmla="*/ 85 h 121"/>
                <a:gd name="T18" fmla="*/ 41 w 90"/>
                <a:gd name="T19" fmla="*/ 74 h 121"/>
                <a:gd name="T20" fmla="*/ 41 w 90"/>
                <a:gd name="T21" fmla="*/ 52 h 121"/>
                <a:gd name="T22" fmla="*/ 12 w 90"/>
                <a:gd name="T23" fmla="*/ 52 h 121"/>
                <a:gd name="T24" fmla="*/ 12 w 90"/>
                <a:gd name="T25" fmla="*/ 74 h 121"/>
                <a:gd name="T26" fmla="*/ 41 w 90"/>
                <a:gd name="T27" fmla="*/ 74 h 121"/>
                <a:gd name="T28" fmla="*/ 90 w 90"/>
                <a:gd name="T29" fmla="*/ 121 h 121"/>
                <a:gd name="T30" fmla="*/ 79 w 90"/>
                <a:gd name="T31" fmla="*/ 121 h 121"/>
                <a:gd name="T32" fmla="*/ 79 w 90"/>
                <a:gd name="T33" fmla="*/ 0 h 121"/>
                <a:gd name="T34" fmla="*/ 90 w 90"/>
                <a:gd name="T35" fmla="*/ 0 h 121"/>
                <a:gd name="T36" fmla="*/ 90 w 90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121">
                  <a:moveTo>
                    <a:pt x="55" y="85"/>
                  </a:moveTo>
                  <a:lnTo>
                    <a:pt x="0" y="85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12" y="40"/>
                  </a:lnTo>
                  <a:lnTo>
                    <a:pt x="41" y="40"/>
                  </a:lnTo>
                  <a:lnTo>
                    <a:pt x="41" y="14"/>
                  </a:lnTo>
                  <a:lnTo>
                    <a:pt x="55" y="14"/>
                  </a:lnTo>
                  <a:lnTo>
                    <a:pt x="55" y="85"/>
                  </a:lnTo>
                  <a:close/>
                  <a:moveTo>
                    <a:pt x="41" y="74"/>
                  </a:moveTo>
                  <a:lnTo>
                    <a:pt x="41" y="52"/>
                  </a:lnTo>
                  <a:lnTo>
                    <a:pt x="12" y="52"/>
                  </a:lnTo>
                  <a:lnTo>
                    <a:pt x="12" y="74"/>
                  </a:lnTo>
                  <a:lnTo>
                    <a:pt x="41" y="74"/>
                  </a:lnTo>
                  <a:close/>
                  <a:moveTo>
                    <a:pt x="90" y="121"/>
                  </a:moveTo>
                  <a:lnTo>
                    <a:pt x="79" y="121"/>
                  </a:lnTo>
                  <a:lnTo>
                    <a:pt x="79" y="0"/>
                  </a:lnTo>
                  <a:lnTo>
                    <a:pt x="90" y="0"/>
                  </a:lnTo>
                  <a:lnTo>
                    <a:pt x="90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8"/>
            <p:cNvSpPr>
              <a:spLocks noEditPoints="1"/>
            </p:cNvSpPr>
            <p:nvPr userDrawn="1"/>
          </p:nvSpPr>
          <p:spPr bwMode="auto">
            <a:xfrm>
              <a:off x="-1490663" y="4487863"/>
              <a:ext cx="195263" cy="203200"/>
            </a:xfrm>
            <a:custGeom>
              <a:avLst/>
              <a:gdLst>
                <a:gd name="T0" fmla="*/ 29 w 52"/>
                <a:gd name="T1" fmla="*/ 24 h 54"/>
                <a:gd name="T2" fmla="*/ 26 w 52"/>
                <a:gd name="T3" fmla="*/ 28 h 54"/>
                <a:gd name="T4" fmla="*/ 15 w 52"/>
                <a:gd name="T5" fmla="*/ 17 h 54"/>
                <a:gd name="T6" fmla="*/ 12 w 52"/>
                <a:gd name="T7" fmla="*/ 21 h 54"/>
                <a:gd name="T8" fmla="*/ 9 w 52"/>
                <a:gd name="T9" fmla="*/ 25 h 54"/>
                <a:gd name="T10" fmla="*/ 6 w 52"/>
                <a:gd name="T11" fmla="*/ 27 h 54"/>
                <a:gd name="T12" fmla="*/ 4 w 52"/>
                <a:gd name="T13" fmla="*/ 28 h 54"/>
                <a:gd name="T14" fmla="*/ 0 w 52"/>
                <a:gd name="T15" fmla="*/ 24 h 54"/>
                <a:gd name="T16" fmla="*/ 5 w 52"/>
                <a:gd name="T17" fmla="*/ 22 h 54"/>
                <a:gd name="T18" fmla="*/ 9 w 52"/>
                <a:gd name="T19" fmla="*/ 18 h 54"/>
                <a:gd name="T20" fmla="*/ 11 w 52"/>
                <a:gd name="T21" fmla="*/ 13 h 54"/>
                <a:gd name="T22" fmla="*/ 13 w 52"/>
                <a:gd name="T23" fmla="*/ 6 h 54"/>
                <a:gd name="T24" fmla="*/ 13 w 52"/>
                <a:gd name="T25" fmla="*/ 2 h 54"/>
                <a:gd name="T26" fmla="*/ 18 w 52"/>
                <a:gd name="T27" fmla="*/ 2 h 54"/>
                <a:gd name="T28" fmla="*/ 18 w 52"/>
                <a:gd name="T29" fmla="*/ 6 h 54"/>
                <a:gd name="T30" fmla="*/ 18 w 52"/>
                <a:gd name="T31" fmla="*/ 9 h 54"/>
                <a:gd name="T32" fmla="*/ 17 w 52"/>
                <a:gd name="T33" fmla="*/ 12 h 54"/>
                <a:gd name="T34" fmla="*/ 29 w 52"/>
                <a:gd name="T35" fmla="*/ 24 h 54"/>
                <a:gd name="T36" fmla="*/ 42 w 52"/>
                <a:gd name="T37" fmla="*/ 43 h 54"/>
                <a:gd name="T38" fmla="*/ 41 w 52"/>
                <a:gd name="T39" fmla="*/ 47 h 54"/>
                <a:gd name="T40" fmla="*/ 38 w 52"/>
                <a:gd name="T41" fmla="*/ 51 h 54"/>
                <a:gd name="T42" fmla="*/ 34 w 52"/>
                <a:gd name="T43" fmla="*/ 53 h 54"/>
                <a:gd name="T44" fmla="*/ 29 w 52"/>
                <a:gd name="T45" fmla="*/ 54 h 54"/>
                <a:gd name="T46" fmla="*/ 24 w 52"/>
                <a:gd name="T47" fmla="*/ 53 h 54"/>
                <a:gd name="T48" fmla="*/ 20 w 52"/>
                <a:gd name="T49" fmla="*/ 51 h 54"/>
                <a:gd name="T50" fmla="*/ 18 w 52"/>
                <a:gd name="T51" fmla="*/ 47 h 54"/>
                <a:gd name="T52" fmla="*/ 17 w 52"/>
                <a:gd name="T53" fmla="*/ 43 h 54"/>
                <a:gd name="T54" fmla="*/ 18 w 52"/>
                <a:gd name="T55" fmla="*/ 38 h 54"/>
                <a:gd name="T56" fmla="*/ 21 w 52"/>
                <a:gd name="T57" fmla="*/ 35 h 54"/>
                <a:gd name="T58" fmla="*/ 25 w 52"/>
                <a:gd name="T59" fmla="*/ 32 h 54"/>
                <a:gd name="T60" fmla="*/ 29 w 52"/>
                <a:gd name="T61" fmla="*/ 31 h 54"/>
                <a:gd name="T62" fmla="*/ 34 w 52"/>
                <a:gd name="T63" fmla="*/ 32 h 54"/>
                <a:gd name="T64" fmla="*/ 38 w 52"/>
                <a:gd name="T65" fmla="*/ 35 h 54"/>
                <a:gd name="T66" fmla="*/ 41 w 52"/>
                <a:gd name="T67" fmla="*/ 38 h 54"/>
                <a:gd name="T68" fmla="*/ 42 w 52"/>
                <a:gd name="T69" fmla="*/ 43 h 54"/>
                <a:gd name="T70" fmla="*/ 37 w 52"/>
                <a:gd name="T71" fmla="*/ 43 h 54"/>
                <a:gd name="T72" fmla="*/ 34 w 52"/>
                <a:gd name="T73" fmla="*/ 38 h 54"/>
                <a:gd name="T74" fmla="*/ 29 w 52"/>
                <a:gd name="T75" fmla="*/ 36 h 54"/>
                <a:gd name="T76" fmla="*/ 24 w 52"/>
                <a:gd name="T77" fmla="*/ 38 h 54"/>
                <a:gd name="T78" fmla="*/ 22 w 52"/>
                <a:gd name="T79" fmla="*/ 43 h 54"/>
                <a:gd name="T80" fmla="*/ 24 w 52"/>
                <a:gd name="T81" fmla="*/ 47 h 54"/>
                <a:gd name="T82" fmla="*/ 29 w 52"/>
                <a:gd name="T83" fmla="*/ 49 h 54"/>
                <a:gd name="T84" fmla="*/ 34 w 52"/>
                <a:gd name="T85" fmla="*/ 47 h 54"/>
                <a:gd name="T86" fmla="*/ 37 w 52"/>
                <a:gd name="T87" fmla="*/ 43 h 54"/>
                <a:gd name="T88" fmla="*/ 52 w 52"/>
                <a:gd name="T89" fmla="*/ 16 h 54"/>
                <a:gd name="T90" fmla="*/ 43 w 52"/>
                <a:gd name="T91" fmla="*/ 16 h 54"/>
                <a:gd name="T92" fmla="*/ 43 w 52"/>
                <a:gd name="T93" fmla="*/ 31 h 54"/>
                <a:gd name="T94" fmla="*/ 38 w 52"/>
                <a:gd name="T95" fmla="*/ 31 h 54"/>
                <a:gd name="T96" fmla="*/ 38 w 52"/>
                <a:gd name="T97" fmla="*/ 0 h 54"/>
                <a:gd name="T98" fmla="*/ 43 w 52"/>
                <a:gd name="T99" fmla="*/ 0 h 54"/>
                <a:gd name="T100" fmla="*/ 43 w 52"/>
                <a:gd name="T101" fmla="*/ 11 h 54"/>
                <a:gd name="T102" fmla="*/ 52 w 52"/>
                <a:gd name="T103" fmla="*/ 11 h 54"/>
                <a:gd name="T104" fmla="*/ 52 w 52"/>
                <a:gd name="T105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54">
                  <a:moveTo>
                    <a:pt x="29" y="24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9"/>
                    <a:pt x="13" y="20"/>
                    <a:pt x="12" y="21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8" y="25"/>
                    <a:pt x="7" y="26"/>
                    <a:pt x="6" y="27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3" y="23"/>
                    <a:pt x="5" y="22"/>
                  </a:cubicBezTo>
                  <a:cubicBezTo>
                    <a:pt x="6" y="21"/>
                    <a:pt x="7" y="20"/>
                    <a:pt x="9" y="18"/>
                  </a:cubicBezTo>
                  <a:cubicBezTo>
                    <a:pt x="10" y="16"/>
                    <a:pt x="11" y="15"/>
                    <a:pt x="11" y="13"/>
                  </a:cubicBezTo>
                  <a:cubicBezTo>
                    <a:pt x="12" y="11"/>
                    <a:pt x="13" y="8"/>
                    <a:pt x="13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lnTo>
                    <a:pt x="29" y="24"/>
                  </a:lnTo>
                  <a:close/>
                  <a:moveTo>
                    <a:pt x="42" y="43"/>
                  </a:moveTo>
                  <a:cubicBezTo>
                    <a:pt x="42" y="44"/>
                    <a:pt x="42" y="46"/>
                    <a:pt x="41" y="47"/>
                  </a:cubicBezTo>
                  <a:cubicBezTo>
                    <a:pt x="40" y="49"/>
                    <a:pt x="39" y="50"/>
                    <a:pt x="38" y="51"/>
                  </a:cubicBezTo>
                  <a:cubicBezTo>
                    <a:pt x="37" y="52"/>
                    <a:pt x="36" y="53"/>
                    <a:pt x="34" y="53"/>
                  </a:cubicBezTo>
                  <a:cubicBezTo>
                    <a:pt x="33" y="54"/>
                    <a:pt x="31" y="54"/>
                    <a:pt x="29" y="54"/>
                  </a:cubicBezTo>
                  <a:cubicBezTo>
                    <a:pt x="28" y="54"/>
                    <a:pt x="26" y="54"/>
                    <a:pt x="24" y="53"/>
                  </a:cubicBezTo>
                  <a:cubicBezTo>
                    <a:pt x="23" y="53"/>
                    <a:pt x="22" y="52"/>
                    <a:pt x="20" y="51"/>
                  </a:cubicBezTo>
                  <a:cubicBezTo>
                    <a:pt x="19" y="50"/>
                    <a:pt x="18" y="49"/>
                    <a:pt x="18" y="47"/>
                  </a:cubicBezTo>
                  <a:cubicBezTo>
                    <a:pt x="17" y="46"/>
                    <a:pt x="17" y="44"/>
                    <a:pt x="17" y="43"/>
                  </a:cubicBezTo>
                  <a:cubicBezTo>
                    <a:pt x="17" y="41"/>
                    <a:pt x="17" y="40"/>
                    <a:pt x="18" y="38"/>
                  </a:cubicBezTo>
                  <a:cubicBezTo>
                    <a:pt x="19" y="37"/>
                    <a:pt x="19" y="36"/>
                    <a:pt x="21" y="35"/>
                  </a:cubicBezTo>
                  <a:cubicBezTo>
                    <a:pt x="22" y="34"/>
                    <a:pt x="23" y="33"/>
                    <a:pt x="25" y="32"/>
                  </a:cubicBezTo>
                  <a:cubicBezTo>
                    <a:pt x="26" y="32"/>
                    <a:pt x="28" y="31"/>
                    <a:pt x="29" y="31"/>
                  </a:cubicBezTo>
                  <a:cubicBezTo>
                    <a:pt x="31" y="31"/>
                    <a:pt x="33" y="32"/>
                    <a:pt x="34" y="32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9" y="36"/>
                    <a:pt x="40" y="37"/>
                    <a:pt x="41" y="38"/>
                  </a:cubicBezTo>
                  <a:cubicBezTo>
                    <a:pt x="42" y="40"/>
                    <a:pt x="42" y="41"/>
                    <a:pt x="42" y="43"/>
                  </a:cubicBezTo>
                  <a:close/>
                  <a:moveTo>
                    <a:pt x="37" y="43"/>
                  </a:moveTo>
                  <a:cubicBezTo>
                    <a:pt x="37" y="41"/>
                    <a:pt x="36" y="39"/>
                    <a:pt x="34" y="38"/>
                  </a:cubicBezTo>
                  <a:cubicBezTo>
                    <a:pt x="33" y="37"/>
                    <a:pt x="31" y="36"/>
                    <a:pt x="29" y="36"/>
                  </a:cubicBezTo>
                  <a:cubicBezTo>
                    <a:pt x="27" y="36"/>
                    <a:pt x="26" y="37"/>
                    <a:pt x="24" y="38"/>
                  </a:cubicBezTo>
                  <a:cubicBezTo>
                    <a:pt x="23" y="39"/>
                    <a:pt x="22" y="41"/>
                    <a:pt x="22" y="43"/>
                  </a:cubicBezTo>
                  <a:cubicBezTo>
                    <a:pt x="22" y="45"/>
                    <a:pt x="23" y="46"/>
                    <a:pt x="24" y="47"/>
                  </a:cubicBezTo>
                  <a:cubicBezTo>
                    <a:pt x="25" y="49"/>
                    <a:pt x="27" y="49"/>
                    <a:pt x="29" y="49"/>
                  </a:cubicBezTo>
                  <a:cubicBezTo>
                    <a:pt x="31" y="49"/>
                    <a:pt x="33" y="49"/>
                    <a:pt x="34" y="47"/>
                  </a:cubicBezTo>
                  <a:cubicBezTo>
                    <a:pt x="36" y="46"/>
                    <a:pt x="37" y="45"/>
                    <a:pt x="37" y="43"/>
                  </a:cubicBezTo>
                  <a:close/>
                  <a:moveTo>
                    <a:pt x="52" y="16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-1169988" y="793750"/>
              <a:ext cx="495300" cy="1878013"/>
            </a:xfrm>
            <a:custGeom>
              <a:avLst/>
              <a:gdLst>
                <a:gd name="T0" fmla="*/ 11 w 132"/>
                <a:gd name="T1" fmla="*/ 499 h 499"/>
                <a:gd name="T2" fmla="*/ 43 w 132"/>
                <a:gd name="T3" fmla="*/ 240 h 499"/>
                <a:gd name="T4" fmla="*/ 132 w 132"/>
                <a:gd name="T5" fmla="*/ 0 h 499"/>
                <a:gd name="T6" fmla="*/ 74 w 132"/>
                <a:gd name="T7" fmla="*/ 188 h 499"/>
                <a:gd name="T8" fmla="*/ 11 w 132"/>
                <a:gd name="T9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9">
                  <a:moveTo>
                    <a:pt x="11" y="499"/>
                  </a:moveTo>
                  <a:cubicBezTo>
                    <a:pt x="11" y="499"/>
                    <a:pt x="108" y="362"/>
                    <a:pt x="43" y="240"/>
                  </a:cubicBezTo>
                  <a:cubicBezTo>
                    <a:pt x="0" y="160"/>
                    <a:pt x="20" y="10"/>
                    <a:pt x="132" y="0"/>
                  </a:cubicBezTo>
                  <a:cubicBezTo>
                    <a:pt x="132" y="0"/>
                    <a:pt x="0" y="25"/>
                    <a:pt x="74" y="188"/>
                  </a:cubicBezTo>
                  <a:cubicBezTo>
                    <a:pt x="116" y="280"/>
                    <a:pt x="131" y="330"/>
                    <a:pt x="11" y="499"/>
                  </a:cubicBezTo>
                  <a:close/>
                </a:path>
              </a:pathLst>
            </a:custGeom>
            <a:solidFill>
              <a:srgbClr val="DC1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0"/>
            <p:cNvSpPr>
              <a:spLocks noChangeArrowheads="1"/>
            </p:cNvSpPr>
            <p:nvPr userDrawn="1"/>
          </p:nvSpPr>
          <p:spPr bwMode="auto">
            <a:xfrm>
              <a:off x="-3643313" y="4208463"/>
              <a:ext cx="447675" cy="62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/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 userDrawn="1"/>
          </p:nvSpPr>
          <p:spPr bwMode="auto">
            <a:xfrm>
              <a:off x="-3067051" y="4208463"/>
              <a:ext cx="447675" cy="62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/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4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7538-275B-48B1-94E0-6CABA1188638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3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A6D2-7DBD-4669-B57C-7FC56F28E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3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3" r:id="rId3"/>
    <p:sldLayoutId id="2147483654" r:id="rId4"/>
    <p:sldLayoutId id="214748365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5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5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8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3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6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0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3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5" indent="-228593" algn="l" defTabSz="91436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8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3" algn="l" defTabSz="914365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2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884103" y="2337920"/>
            <a:ext cx="1077219" cy="664797"/>
          </a:xfrm>
        </p:spPr>
        <p:txBody>
          <a:bodyPr/>
          <a:lstStyle/>
          <a:p>
            <a:r>
              <a:rPr lang="ko-KR" altLang="en-US" smtClean="0"/>
              <a:t>가치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487535" y="4177171"/>
            <a:ext cx="1077219" cy="664797"/>
          </a:xfrm>
        </p:spPr>
        <p:txBody>
          <a:bodyPr/>
          <a:lstStyle/>
          <a:p>
            <a:r>
              <a:rPr lang="ko-KR" altLang="en-US" dirty="0" smtClean="0"/>
              <a:t>사업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229309" y="2337920"/>
            <a:ext cx="1133324" cy="664797"/>
          </a:xfrm>
        </p:spPr>
        <p:txBody>
          <a:bodyPr/>
          <a:lstStyle/>
          <a:p>
            <a:r>
              <a:rPr lang="ko-KR" altLang="en-US" smtClean="0"/>
              <a:t>멘토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핵심가치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여우비 가치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1365284" y="1736812"/>
            <a:ext cx="9052200" cy="4582295"/>
            <a:chOff x="1365284" y="1647969"/>
            <a:chExt cx="9052200" cy="4582295"/>
          </a:xfrm>
        </p:grpSpPr>
        <p:cxnSp>
          <p:nvCxnSpPr>
            <p:cNvPr id="58" name="직선 연결선 57"/>
            <p:cNvCxnSpPr>
              <a:stCxn id="46" idx="2"/>
            </p:cNvCxnSpPr>
            <p:nvPr/>
          </p:nvCxnSpPr>
          <p:spPr>
            <a:xfrm flipH="1">
              <a:off x="3072426" y="2647097"/>
              <a:ext cx="2818959" cy="2852640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6" idx="2"/>
            </p:cNvCxnSpPr>
            <p:nvPr/>
          </p:nvCxnSpPr>
          <p:spPr>
            <a:xfrm>
              <a:off x="5891385" y="2647097"/>
              <a:ext cx="2818956" cy="2852640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0" idx="3"/>
              <a:endCxn id="48" idx="1"/>
            </p:cNvCxnSpPr>
            <p:nvPr/>
          </p:nvCxnSpPr>
          <p:spPr>
            <a:xfrm>
              <a:off x="4779569" y="5730700"/>
              <a:ext cx="2223630" cy="0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4184242" y="1647969"/>
              <a:ext cx="3414285" cy="9991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0" tIns="0" rIns="0" bIns="0" numCol="1" spcCol="1270" anchor="ctr" anchorCtr="1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400" kern="1200" dirty="0" smtClean="0"/>
                <a:t>자기답게</a:t>
              </a:r>
              <a:endParaRPr lang="ko-KR" altLang="en-US" sz="3400" kern="12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003199" y="5231136"/>
              <a:ext cx="3414285" cy="9991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0" tIns="0" rIns="0" bIns="0" numCol="1" spcCol="1270" anchor="ctr" anchorCtr="1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400" kern="1200" dirty="0" err="1" smtClean="0"/>
                <a:t>하기쉽게</a:t>
              </a:r>
              <a:endParaRPr lang="ko-KR" altLang="en-US" sz="3400" kern="1200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65284" y="5231136"/>
              <a:ext cx="3414285" cy="9991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0" tIns="0" rIns="0" bIns="0" numCol="1" spcCol="1270" anchor="ctr" anchorCtr="1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400" kern="1200" dirty="0" smtClean="0"/>
                <a:t>멋스럽게</a:t>
              </a:r>
              <a:endParaRPr lang="ko-KR" alt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880923" y="3453046"/>
            <a:ext cx="2430153" cy="747897"/>
          </a:xfrm>
        </p:spPr>
        <p:txBody>
          <a:bodyPr/>
          <a:lstStyle/>
          <a:p>
            <a:r>
              <a:rPr lang="ko-KR" altLang="en-US" smtClean="0"/>
              <a:t>핵심사업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0842" y="296252"/>
            <a:ext cx="11260158" cy="664797"/>
          </a:xfrm>
        </p:spPr>
        <p:txBody>
          <a:bodyPr/>
          <a:lstStyle/>
          <a:p>
            <a:r>
              <a:rPr lang="ko-KR" altLang="en-US"/>
              <a:t>여우비 핵심 </a:t>
            </a:r>
            <a:r>
              <a:rPr lang="ko-KR" altLang="en-US" smtClean="0"/>
              <a:t>사업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63592" y="2600908"/>
            <a:ext cx="2912544" cy="2556284"/>
            <a:chOff x="659396" y="2600908"/>
            <a:chExt cx="2912544" cy="2556284"/>
          </a:xfrm>
        </p:grpSpPr>
        <p:grpSp>
          <p:nvGrpSpPr>
            <p:cNvPr id="7" name="그룹 6"/>
            <p:cNvGrpSpPr/>
            <p:nvPr/>
          </p:nvGrpSpPr>
          <p:grpSpPr>
            <a:xfrm>
              <a:off x="659396" y="2600908"/>
              <a:ext cx="2912544" cy="2556284"/>
              <a:chOff x="1164157" y="2528900"/>
              <a:chExt cx="2912544" cy="2556284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164157" y="3284985"/>
                <a:ext cx="2912544" cy="1800199"/>
              </a:xfrm>
              <a:custGeom>
                <a:avLst/>
                <a:gdLst>
                  <a:gd name="connsiteX0" fmla="*/ 0 w 3011029"/>
                  <a:gd name="connsiteY0" fmla="*/ 149301 h 2376264"/>
                  <a:gd name="connsiteX1" fmla="*/ 149301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257175 w 3011029"/>
                  <a:gd name="connsiteY0" fmla="*/ 215976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257175 w 3011029"/>
                  <a:gd name="connsiteY8" fmla="*/ 215976 h 2376264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3011029 w 3011029"/>
                  <a:gd name="connsiteY3" fmla="*/ 154063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16014 w 3011029"/>
                  <a:gd name="connsiteY1" fmla="*/ 9525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753854 w 3011029"/>
                  <a:gd name="connsiteY3" fmla="*/ 2382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029" h="2384201">
                    <a:moveTo>
                      <a:pt x="422275" y="230263"/>
                    </a:moveTo>
                    <a:cubicBezTo>
                      <a:pt x="447675" y="131931"/>
                      <a:pt x="525632" y="9525"/>
                      <a:pt x="608089" y="9525"/>
                    </a:cubicBezTo>
                    <a:lnTo>
                      <a:pt x="2410878" y="0"/>
                    </a:lnTo>
                    <a:cubicBezTo>
                      <a:pt x="2493335" y="0"/>
                      <a:pt x="2566529" y="133519"/>
                      <a:pt x="2591929" y="225501"/>
                    </a:cubicBezTo>
                    <a:cubicBezTo>
                      <a:pt x="2617329" y="317483"/>
                      <a:pt x="2871329" y="1565100"/>
                      <a:pt x="3011029" y="2234900"/>
                    </a:cubicBezTo>
                    <a:cubicBezTo>
                      <a:pt x="3011029" y="2317357"/>
                      <a:pt x="2944185" y="2384201"/>
                      <a:pt x="2861728" y="2384201"/>
                    </a:cubicBezTo>
                    <a:lnTo>
                      <a:pt x="149301" y="2384201"/>
                    </a:lnTo>
                    <a:cubicBezTo>
                      <a:pt x="66844" y="2384201"/>
                      <a:pt x="0" y="2317357"/>
                      <a:pt x="0" y="2234900"/>
                    </a:cubicBezTo>
                    <a:cubicBezTo>
                      <a:pt x="140758" y="1566688"/>
                      <a:pt x="396875" y="328595"/>
                      <a:pt x="422275" y="230263"/>
                    </a:cubicBezTo>
                    <a:close/>
                  </a:path>
                </a:pathLst>
              </a:custGeom>
              <a:noFill/>
              <a:ln w="133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968760" y="2528900"/>
                <a:ext cx="1303338" cy="944563"/>
              </a:xfrm>
              <a:custGeom>
                <a:avLst/>
                <a:gdLst>
                  <a:gd name="T0" fmla="*/ 0 w 346"/>
                  <a:gd name="T1" fmla="*/ 251 h 251"/>
                  <a:gd name="T2" fmla="*/ 173 w 346"/>
                  <a:gd name="T3" fmla="*/ 0 h 251"/>
                  <a:gd name="T4" fmla="*/ 346 w 346"/>
                  <a:gd name="T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251">
                    <a:moveTo>
                      <a:pt x="0" y="251"/>
                    </a:moveTo>
                    <a:cubicBezTo>
                      <a:pt x="0" y="112"/>
                      <a:pt x="78" y="0"/>
                      <a:pt x="173" y="0"/>
                    </a:cubicBezTo>
                    <a:cubicBezTo>
                      <a:pt x="269" y="0"/>
                      <a:pt x="346" y="112"/>
                      <a:pt x="346" y="251"/>
                    </a:cubicBezTo>
                  </a:path>
                </a:pathLst>
              </a:custGeom>
              <a:noFill/>
              <a:ln w="1333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77058" y="3932224"/>
              <a:ext cx="107721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800" smtClean="0"/>
                <a:t>코칭</a:t>
              </a:r>
              <a:endParaRPr lang="ko-KR" altLang="en-US" sz="480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39728" y="2600908"/>
            <a:ext cx="2912544" cy="2556284"/>
            <a:chOff x="659396" y="2600908"/>
            <a:chExt cx="2912544" cy="2556284"/>
          </a:xfrm>
        </p:grpSpPr>
        <p:grpSp>
          <p:nvGrpSpPr>
            <p:cNvPr id="19" name="그룹 18"/>
            <p:cNvGrpSpPr/>
            <p:nvPr/>
          </p:nvGrpSpPr>
          <p:grpSpPr>
            <a:xfrm>
              <a:off x="659396" y="2600908"/>
              <a:ext cx="2912544" cy="2556284"/>
              <a:chOff x="1164157" y="2528900"/>
              <a:chExt cx="2912544" cy="2556284"/>
            </a:xfrm>
          </p:grpSpPr>
          <p:sp>
            <p:nvSpPr>
              <p:cNvPr id="21" name="모서리가 둥근 직사각형 2"/>
              <p:cNvSpPr/>
              <p:nvPr/>
            </p:nvSpPr>
            <p:spPr>
              <a:xfrm>
                <a:off x="1164157" y="3284985"/>
                <a:ext cx="2912544" cy="1800199"/>
              </a:xfrm>
              <a:custGeom>
                <a:avLst/>
                <a:gdLst>
                  <a:gd name="connsiteX0" fmla="*/ 0 w 3011029"/>
                  <a:gd name="connsiteY0" fmla="*/ 149301 h 2376264"/>
                  <a:gd name="connsiteX1" fmla="*/ 149301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257175 w 3011029"/>
                  <a:gd name="connsiteY0" fmla="*/ 215976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257175 w 3011029"/>
                  <a:gd name="connsiteY8" fmla="*/ 215976 h 2376264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3011029 w 3011029"/>
                  <a:gd name="connsiteY3" fmla="*/ 154063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16014 w 3011029"/>
                  <a:gd name="connsiteY1" fmla="*/ 9525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753854 w 3011029"/>
                  <a:gd name="connsiteY3" fmla="*/ 2382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029" h="2384201">
                    <a:moveTo>
                      <a:pt x="422275" y="230263"/>
                    </a:moveTo>
                    <a:cubicBezTo>
                      <a:pt x="447675" y="131931"/>
                      <a:pt x="525632" y="9525"/>
                      <a:pt x="608089" y="9525"/>
                    </a:cubicBezTo>
                    <a:lnTo>
                      <a:pt x="2410878" y="0"/>
                    </a:lnTo>
                    <a:cubicBezTo>
                      <a:pt x="2493335" y="0"/>
                      <a:pt x="2566529" y="133519"/>
                      <a:pt x="2591929" y="225501"/>
                    </a:cubicBezTo>
                    <a:cubicBezTo>
                      <a:pt x="2617329" y="317483"/>
                      <a:pt x="2871329" y="1565100"/>
                      <a:pt x="3011029" y="2234900"/>
                    </a:cubicBezTo>
                    <a:cubicBezTo>
                      <a:pt x="3011029" y="2317357"/>
                      <a:pt x="2944185" y="2384201"/>
                      <a:pt x="2861728" y="2384201"/>
                    </a:cubicBezTo>
                    <a:lnTo>
                      <a:pt x="149301" y="2384201"/>
                    </a:lnTo>
                    <a:cubicBezTo>
                      <a:pt x="66844" y="2384201"/>
                      <a:pt x="0" y="2317357"/>
                      <a:pt x="0" y="2234900"/>
                    </a:cubicBezTo>
                    <a:cubicBezTo>
                      <a:pt x="140758" y="1566688"/>
                      <a:pt x="396875" y="328595"/>
                      <a:pt x="422275" y="230263"/>
                    </a:cubicBezTo>
                    <a:close/>
                  </a:path>
                </a:pathLst>
              </a:custGeom>
              <a:noFill/>
              <a:ln w="133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968760" y="2528900"/>
                <a:ext cx="1303338" cy="944563"/>
              </a:xfrm>
              <a:custGeom>
                <a:avLst/>
                <a:gdLst>
                  <a:gd name="T0" fmla="*/ 0 w 346"/>
                  <a:gd name="T1" fmla="*/ 251 h 251"/>
                  <a:gd name="T2" fmla="*/ 173 w 346"/>
                  <a:gd name="T3" fmla="*/ 0 h 251"/>
                  <a:gd name="T4" fmla="*/ 346 w 346"/>
                  <a:gd name="T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251">
                    <a:moveTo>
                      <a:pt x="0" y="251"/>
                    </a:moveTo>
                    <a:cubicBezTo>
                      <a:pt x="0" y="112"/>
                      <a:pt x="78" y="0"/>
                      <a:pt x="173" y="0"/>
                    </a:cubicBezTo>
                    <a:cubicBezTo>
                      <a:pt x="269" y="0"/>
                      <a:pt x="346" y="112"/>
                      <a:pt x="346" y="251"/>
                    </a:cubicBezTo>
                  </a:path>
                </a:pathLst>
              </a:custGeom>
              <a:noFill/>
              <a:ln w="1333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561028" y="3932224"/>
              <a:ext cx="110927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800" smtClean="0"/>
                <a:t>교육</a:t>
              </a:r>
              <a:endParaRPr lang="ko-KR" altLang="en-US" sz="48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415864" y="2600908"/>
            <a:ext cx="2912544" cy="2556284"/>
            <a:chOff x="659396" y="2600908"/>
            <a:chExt cx="2912544" cy="2556284"/>
          </a:xfrm>
        </p:grpSpPr>
        <p:grpSp>
          <p:nvGrpSpPr>
            <p:cNvPr id="24" name="그룹 23"/>
            <p:cNvGrpSpPr/>
            <p:nvPr/>
          </p:nvGrpSpPr>
          <p:grpSpPr>
            <a:xfrm>
              <a:off x="659396" y="2600908"/>
              <a:ext cx="2912544" cy="2556284"/>
              <a:chOff x="1164157" y="2528900"/>
              <a:chExt cx="2912544" cy="2556284"/>
            </a:xfrm>
          </p:grpSpPr>
          <p:sp>
            <p:nvSpPr>
              <p:cNvPr id="26" name="모서리가 둥근 직사각형 2"/>
              <p:cNvSpPr/>
              <p:nvPr/>
            </p:nvSpPr>
            <p:spPr>
              <a:xfrm>
                <a:off x="1164157" y="3284985"/>
                <a:ext cx="2912544" cy="1800199"/>
              </a:xfrm>
              <a:custGeom>
                <a:avLst/>
                <a:gdLst>
                  <a:gd name="connsiteX0" fmla="*/ 0 w 3011029"/>
                  <a:gd name="connsiteY0" fmla="*/ 149301 h 2376264"/>
                  <a:gd name="connsiteX1" fmla="*/ 149301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0 w 3011029"/>
                  <a:gd name="connsiteY0" fmla="*/ 149301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0 w 3011029"/>
                  <a:gd name="connsiteY8" fmla="*/ 149301 h 2376264"/>
                  <a:gd name="connsiteX0" fmla="*/ 257175 w 3011029"/>
                  <a:gd name="connsiteY0" fmla="*/ 215976 h 2376264"/>
                  <a:gd name="connsiteX1" fmla="*/ 577926 w 3011029"/>
                  <a:gd name="connsiteY1" fmla="*/ 0 h 2376264"/>
                  <a:gd name="connsiteX2" fmla="*/ 2861728 w 3011029"/>
                  <a:gd name="connsiteY2" fmla="*/ 0 h 2376264"/>
                  <a:gd name="connsiteX3" fmla="*/ 3011029 w 3011029"/>
                  <a:gd name="connsiteY3" fmla="*/ 149301 h 2376264"/>
                  <a:gd name="connsiteX4" fmla="*/ 3011029 w 3011029"/>
                  <a:gd name="connsiteY4" fmla="*/ 2226963 h 2376264"/>
                  <a:gd name="connsiteX5" fmla="*/ 2861728 w 3011029"/>
                  <a:gd name="connsiteY5" fmla="*/ 2376264 h 2376264"/>
                  <a:gd name="connsiteX6" fmla="*/ 149301 w 3011029"/>
                  <a:gd name="connsiteY6" fmla="*/ 2376264 h 2376264"/>
                  <a:gd name="connsiteX7" fmla="*/ 0 w 3011029"/>
                  <a:gd name="connsiteY7" fmla="*/ 2226963 h 2376264"/>
                  <a:gd name="connsiteX8" fmla="*/ 257175 w 3011029"/>
                  <a:gd name="connsiteY8" fmla="*/ 215976 h 2376264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3011029 w 3011029"/>
                  <a:gd name="connsiteY3" fmla="*/ 154063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77926 w 3011029"/>
                  <a:gd name="connsiteY1" fmla="*/ 4762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0738 h 2381026"/>
                  <a:gd name="connsiteX1" fmla="*/ 516014 w 3011029"/>
                  <a:gd name="connsiteY1" fmla="*/ 9525 h 2381026"/>
                  <a:gd name="connsiteX2" fmla="*/ 2499778 w 3011029"/>
                  <a:gd name="connsiteY2" fmla="*/ 0 h 2381026"/>
                  <a:gd name="connsiteX3" fmla="*/ 2753854 w 3011029"/>
                  <a:gd name="connsiteY3" fmla="*/ 235026 h 2381026"/>
                  <a:gd name="connsiteX4" fmla="*/ 3011029 w 3011029"/>
                  <a:gd name="connsiteY4" fmla="*/ 2231725 h 2381026"/>
                  <a:gd name="connsiteX5" fmla="*/ 2861728 w 3011029"/>
                  <a:gd name="connsiteY5" fmla="*/ 2381026 h 2381026"/>
                  <a:gd name="connsiteX6" fmla="*/ 149301 w 3011029"/>
                  <a:gd name="connsiteY6" fmla="*/ 2381026 h 2381026"/>
                  <a:gd name="connsiteX7" fmla="*/ 0 w 3011029"/>
                  <a:gd name="connsiteY7" fmla="*/ 2231725 h 2381026"/>
                  <a:gd name="connsiteX8" fmla="*/ 257175 w 3011029"/>
                  <a:gd name="connsiteY8" fmla="*/ 220738 h 2381026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753854 w 3011029"/>
                  <a:gd name="connsiteY3" fmla="*/ 2382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516014 w 3011029"/>
                  <a:gd name="connsiteY1" fmla="*/ 12700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257175 w 3011029"/>
                  <a:gd name="connsiteY0" fmla="*/ 22391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257175 w 3011029"/>
                  <a:gd name="connsiteY8" fmla="*/ 22391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  <a:gd name="connsiteX0" fmla="*/ 422275 w 3011029"/>
                  <a:gd name="connsiteY0" fmla="*/ 230263 h 2384201"/>
                  <a:gd name="connsiteX1" fmla="*/ 608089 w 3011029"/>
                  <a:gd name="connsiteY1" fmla="*/ 9525 h 2384201"/>
                  <a:gd name="connsiteX2" fmla="*/ 2410878 w 3011029"/>
                  <a:gd name="connsiteY2" fmla="*/ 0 h 2384201"/>
                  <a:gd name="connsiteX3" fmla="*/ 2591929 w 3011029"/>
                  <a:gd name="connsiteY3" fmla="*/ 225501 h 2384201"/>
                  <a:gd name="connsiteX4" fmla="*/ 3011029 w 3011029"/>
                  <a:gd name="connsiteY4" fmla="*/ 2234900 h 2384201"/>
                  <a:gd name="connsiteX5" fmla="*/ 2861728 w 3011029"/>
                  <a:gd name="connsiteY5" fmla="*/ 2384201 h 2384201"/>
                  <a:gd name="connsiteX6" fmla="*/ 149301 w 3011029"/>
                  <a:gd name="connsiteY6" fmla="*/ 2384201 h 2384201"/>
                  <a:gd name="connsiteX7" fmla="*/ 0 w 3011029"/>
                  <a:gd name="connsiteY7" fmla="*/ 2234900 h 2384201"/>
                  <a:gd name="connsiteX8" fmla="*/ 422275 w 3011029"/>
                  <a:gd name="connsiteY8" fmla="*/ 230263 h 23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029" h="2384201">
                    <a:moveTo>
                      <a:pt x="422275" y="230263"/>
                    </a:moveTo>
                    <a:cubicBezTo>
                      <a:pt x="447675" y="131931"/>
                      <a:pt x="525632" y="9525"/>
                      <a:pt x="608089" y="9525"/>
                    </a:cubicBezTo>
                    <a:lnTo>
                      <a:pt x="2410878" y="0"/>
                    </a:lnTo>
                    <a:cubicBezTo>
                      <a:pt x="2493335" y="0"/>
                      <a:pt x="2566529" y="133519"/>
                      <a:pt x="2591929" y="225501"/>
                    </a:cubicBezTo>
                    <a:cubicBezTo>
                      <a:pt x="2617329" y="317483"/>
                      <a:pt x="2871329" y="1565100"/>
                      <a:pt x="3011029" y="2234900"/>
                    </a:cubicBezTo>
                    <a:cubicBezTo>
                      <a:pt x="3011029" y="2317357"/>
                      <a:pt x="2944185" y="2384201"/>
                      <a:pt x="2861728" y="2384201"/>
                    </a:cubicBezTo>
                    <a:lnTo>
                      <a:pt x="149301" y="2384201"/>
                    </a:lnTo>
                    <a:cubicBezTo>
                      <a:pt x="66844" y="2384201"/>
                      <a:pt x="0" y="2317357"/>
                      <a:pt x="0" y="2234900"/>
                    </a:cubicBezTo>
                    <a:cubicBezTo>
                      <a:pt x="140758" y="1566688"/>
                      <a:pt x="396875" y="328595"/>
                      <a:pt x="422275" y="230263"/>
                    </a:cubicBezTo>
                    <a:close/>
                  </a:path>
                </a:pathLst>
              </a:custGeom>
              <a:noFill/>
              <a:ln w="133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968760" y="2528900"/>
                <a:ext cx="1303338" cy="944563"/>
              </a:xfrm>
              <a:custGeom>
                <a:avLst/>
                <a:gdLst>
                  <a:gd name="T0" fmla="*/ 0 w 346"/>
                  <a:gd name="T1" fmla="*/ 251 h 251"/>
                  <a:gd name="T2" fmla="*/ 173 w 346"/>
                  <a:gd name="T3" fmla="*/ 0 h 251"/>
                  <a:gd name="T4" fmla="*/ 346 w 346"/>
                  <a:gd name="T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251">
                    <a:moveTo>
                      <a:pt x="0" y="251"/>
                    </a:moveTo>
                    <a:cubicBezTo>
                      <a:pt x="0" y="112"/>
                      <a:pt x="78" y="0"/>
                      <a:pt x="173" y="0"/>
                    </a:cubicBezTo>
                    <a:cubicBezTo>
                      <a:pt x="269" y="0"/>
                      <a:pt x="346" y="112"/>
                      <a:pt x="346" y="251"/>
                    </a:cubicBezTo>
                  </a:path>
                </a:pathLst>
              </a:custGeom>
              <a:noFill/>
              <a:ln w="1333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561028" y="3932224"/>
              <a:ext cx="110927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800" smtClean="0"/>
                <a:t>출판</a:t>
              </a:r>
              <a:endParaRPr lang="ko-KR" altLang="en-US" sz="4800"/>
            </a:p>
          </p:txBody>
        </p:sp>
      </p:grpSp>
    </p:spTree>
    <p:extLst>
      <p:ext uri="{BB962C8B-B14F-4D97-AF65-F5344CB8AC3E}">
        <p14:creationId xmlns:p14="http://schemas.microsoft.com/office/powerpoint/2010/main" val="2702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849664" y="3453046"/>
            <a:ext cx="2492670" cy="747897"/>
          </a:xfrm>
        </p:spPr>
        <p:txBody>
          <a:bodyPr/>
          <a:lstStyle/>
          <a:p>
            <a:r>
              <a:rPr lang="ko-KR" altLang="en-US" smtClean="0"/>
              <a:t>핵심멘토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1523" y="296251"/>
            <a:ext cx="11260158" cy="664797"/>
          </a:xfrm>
        </p:spPr>
        <p:txBody>
          <a:bodyPr/>
          <a:lstStyle/>
          <a:p>
            <a:r>
              <a:rPr lang="ko-KR" altLang="en-US" smtClean="0"/>
              <a:t>여우비 핵심 멘토</a:t>
            </a: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339988" y="1613297"/>
            <a:ext cx="2277350" cy="4752000"/>
            <a:chOff x="173475" y="836712"/>
            <a:chExt cx="2277350" cy="4752000"/>
          </a:xfrm>
        </p:grpSpPr>
        <p:sp>
          <p:nvSpPr>
            <p:cNvPr id="24" name="직사각형 23"/>
            <p:cNvSpPr/>
            <p:nvPr/>
          </p:nvSpPr>
          <p:spPr>
            <a:xfrm>
              <a:off x="173475" y="836712"/>
              <a:ext cx="2277350" cy="4752000"/>
            </a:xfrm>
            <a:prstGeom prst="rect">
              <a:avLst/>
            </a:prstGeom>
            <a:solidFill>
              <a:srgbClr val="ED008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597" y="2087387"/>
              <a:ext cx="1963108" cy="8124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2800" dirty="0">
                <a:solidFill>
                  <a:srgbClr val="ED008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597" y="2778941"/>
              <a:ext cx="1963108" cy="114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5000" b="1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최정인</a:t>
              </a:r>
              <a:endParaRPr lang="ko-KR" altLang="en-US" sz="5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84443" y="2928477"/>
              <a:ext cx="1833062" cy="857250"/>
              <a:chOff x="694919" y="2626036"/>
              <a:chExt cx="1692000" cy="857250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694919" y="348328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694919" y="262603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296258" y="2224943"/>
              <a:ext cx="81753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1"/>
                  </a:solidFill>
                </a:rPr>
                <a:t>맘씨</a:t>
              </a:r>
              <a:endParaRPr lang="ko-KR" alt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하트 28"/>
            <p:cNvSpPr/>
            <p:nvPr/>
          </p:nvSpPr>
          <p:spPr>
            <a:xfrm>
              <a:off x="567982" y="2207667"/>
              <a:ext cx="590276" cy="590275"/>
            </a:xfrm>
            <a:prstGeom prst="hear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957326" y="1613297"/>
            <a:ext cx="2277350" cy="4752000"/>
            <a:chOff x="4957325" y="836712"/>
            <a:chExt cx="2277350" cy="4752000"/>
          </a:xfrm>
        </p:grpSpPr>
        <p:sp>
          <p:nvSpPr>
            <p:cNvPr id="43" name="직사각형 42"/>
            <p:cNvSpPr/>
            <p:nvPr/>
          </p:nvSpPr>
          <p:spPr>
            <a:xfrm>
              <a:off x="4957325" y="836712"/>
              <a:ext cx="2277350" cy="4752000"/>
            </a:xfrm>
            <a:prstGeom prst="rect">
              <a:avLst/>
            </a:prstGeom>
            <a:solidFill>
              <a:srgbClr val="ED008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14447" y="2087387"/>
              <a:ext cx="1963108" cy="8124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2800" dirty="0">
                <a:solidFill>
                  <a:srgbClr val="ED008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4447" y="2778941"/>
              <a:ext cx="1963108" cy="114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5000" b="1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이화진</a:t>
              </a:r>
              <a:endParaRPr lang="ko-KR" altLang="en-US" sz="5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168293" y="2928477"/>
              <a:ext cx="1833062" cy="857250"/>
              <a:chOff x="694919" y="2626036"/>
              <a:chExt cx="1692000" cy="857250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694919" y="348328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694919" y="262603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6080108" y="2224943"/>
              <a:ext cx="83676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1"/>
                  </a:solidFill>
                </a:rPr>
                <a:t>말씨</a:t>
              </a:r>
              <a:endParaRPr lang="ko-KR" alt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5324096" y="2244660"/>
              <a:ext cx="648545" cy="601708"/>
            </a:xfrm>
            <a:custGeom>
              <a:avLst/>
              <a:gdLst>
                <a:gd name="T0" fmla="*/ 918 w 918"/>
                <a:gd name="T1" fmla="*/ 302 h 851"/>
                <a:gd name="T2" fmla="*/ 459 w 918"/>
                <a:gd name="T3" fmla="*/ 0 h 851"/>
                <a:gd name="T4" fmla="*/ 0 w 918"/>
                <a:gd name="T5" fmla="*/ 302 h 851"/>
                <a:gd name="T6" fmla="*/ 262 w 918"/>
                <a:gd name="T7" fmla="*/ 579 h 851"/>
                <a:gd name="T8" fmla="*/ 262 w 918"/>
                <a:gd name="T9" fmla="*/ 579 h 851"/>
                <a:gd name="T10" fmla="*/ 3 w 918"/>
                <a:gd name="T11" fmla="*/ 695 h 851"/>
                <a:gd name="T12" fmla="*/ 459 w 918"/>
                <a:gd name="T13" fmla="*/ 604 h 851"/>
                <a:gd name="T14" fmla="*/ 459 w 918"/>
                <a:gd name="T15" fmla="*/ 604 h 851"/>
                <a:gd name="T16" fmla="*/ 918 w 918"/>
                <a:gd name="T17" fmla="*/ 302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8" h="851">
                  <a:moveTo>
                    <a:pt x="918" y="302"/>
                  </a:moveTo>
                  <a:cubicBezTo>
                    <a:pt x="918" y="135"/>
                    <a:pt x="712" y="0"/>
                    <a:pt x="459" y="0"/>
                  </a:cubicBezTo>
                  <a:cubicBezTo>
                    <a:pt x="205" y="0"/>
                    <a:pt x="0" y="135"/>
                    <a:pt x="0" y="302"/>
                  </a:cubicBezTo>
                  <a:cubicBezTo>
                    <a:pt x="0" y="429"/>
                    <a:pt x="93" y="534"/>
                    <a:pt x="262" y="579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2" y="579"/>
                    <a:pt x="195" y="738"/>
                    <a:pt x="3" y="695"/>
                  </a:cubicBezTo>
                  <a:cubicBezTo>
                    <a:pt x="3" y="695"/>
                    <a:pt x="248" y="851"/>
                    <a:pt x="459" y="604"/>
                  </a:cubicBezTo>
                  <a:cubicBezTo>
                    <a:pt x="459" y="604"/>
                    <a:pt x="459" y="604"/>
                    <a:pt x="459" y="604"/>
                  </a:cubicBezTo>
                  <a:cubicBezTo>
                    <a:pt x="712" y="604"/>
                    <a:pt x="918" y="469"/>
                    <a:pt x="918" y="302"/>
                  </a:cubicBezTo>
                  <a:close/>
                </a:path>
              </a:pathLst>
            </a:custGeom>
            <a:noFill/>
            <a:ln w="635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74664" y="1613297"/>
            <a:ext cx="2277350" cy="4752000"/>
            <a:chOff x="7368882" y="1613297"/>
            <a:chExt cx="2277350" cy="4752000"/>
          </a:xfrm>
        </p:grpSpPr>
        <p:sp>
          <p:nvSpPr>
            <p:cNvPr id="70" name="직사각형 69"/>
            <p:cNvSpPr/>
            <p:nvPr/>
          </p:nvSpPr>
          <p:spPr>
            <a:xfrm>
              <a:off x="7368882" y="1613297"/>
              <a:ext cx="2277350" cy="4752000"/>
            </a:xfrm>
            <a:prstGeom prst="rect">
              <a:avLst/>
            </a:prstGeom>
            <a:solidFill>
              <a:srgbClr val="ED008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6004" y="2863972"/>
              <a:ext cx="1963108" cy="8124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2800" dirty="0">
                <a:solidFill>
                  <a:srgbClr val="ED008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26004" y="3555526"/>
              <a:ext cx="1963108" cy="114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5000" b="1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이지양</a:t>
              </a:r>
              <a:endParaRPr lang="ko-KR" altLang="en-US" sz="5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579850" y="3705062"/>
              <a:ext cx="1833062" cy="857250"/>
              <a:chOff x="694919" y="2626036"/>
              <a:chExt cx="1692000" cy="857250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694919" y="348328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694919" y="2626036"/>
                <a:ext cx="1692000" cy="0"/>
              </a:xfrm>
              <a:prstGeom prst="line">
                <a:avLst/>
              </a:prstGeom>
              <a:ln w="38100">
                <a:solidFill>
                  <a:srgbClr val="ED00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8491665" y="3001528"/>
              <a:ext cx="83676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600" dirty="0" err="1" smtClean="0">
                  <a:solidFill>
                    <a:schemeClr val="accent1"/>
                  </a:solidFill>
                </a:rPr>
                <a:t>맵씨</a:t>
              </a:r>
              <a:endParaRPr lang="ko-KR" altLang="en-US" sz="3600" dirty="0">
                <a:solidFill>
                  <a:schemeClr val="accent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794" y="2947338"/>
              <a:ext cx="588903" cy="677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9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여우비">
      <a:dk1>
        <a:sysClr val="windowText" lastClr="000000"/>
      </a:dk1>
      <a:lt1>
        <a:sysClr val="window" lastClr="FFFFFF"/>
      </a:lt1>
      <a:dk2>
        <a:srgbClr val="134F47"/>
      </a:dk2>
      <a:lt2>
        <a:srgbClr val="D9DADC"/>
      </a:lt2>
      <a:accent1>
        <a:srgbClr val="ED0082"/>
      </a:accent1>
      <a:accent2>
        <a:srgbClr val="950028"/>
      </a:accent2>
      <a:accent3>
        <a:srgbClr val="3B237B"/>
      </a:accent3>
      <a:accent4>
        <a:srgbClr val="18469C"/>
      </a:accent4>
      <a:accent5>
        <a:srgbClr val="11A0CA"/>
      </a:accent5>
      <a:accent6>
        <a:srgbClr val="0A8E52"/>
      </a:accent6>
      <a:hlink>
        <a:srgbClr val="26237C"/>
      </a:hlink>
      <a:folHlink>
        <a:srgbClr val="4F4A46"/>
      </a:folHlink>
    </a:clrScheme>
    <a:fontScheme name="여우비">
      <a:majorFont>
        <a:latin typeface="08서울남산체 B"/>
        <a:ea typeface="08서울남산체 B"/>
        <a:cs typeface=""/>
      </a:majorFont>
      <a:minorFont>
        <a:latin typeface="08서울남산체 B"/>
        <a:ea typeface="08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94</Words>
  <Application>Microsoft Office PowerPoint</Application>
  <PresentationFormat>와이드스크린</PresentationFormat>
  <Paragraphs>36</Paragraphs>
  <Slides>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17" baseType="lpstr">
      <vt:lpstr>08서울남산체 B</vt:lpstr>
      <vt:lpstr>08서울남산체 L</vt:lpstr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꿈몰다 핵심 멘토 3인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96</cp:revision>
  <dcterms:created xsi:type="dcterms:W3CDTF">2012-12-21T03:14:06Z</dcterms:created>
  <dcterms:modified xsi:type="dcterms:W3CDTF">2016-01-14T07:47:55Z</dcterms:modified>
</cp:coreProperties>
</file>