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8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6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4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4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8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7115-DD2B-4949-8574-842E104BFA8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8D74-FA06-4D94-B6EC-223D7360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7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8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더원플러스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더원플러스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나눔바른고딕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7</cp:revision>
  <dcterms:created xsi:type="dcterms:W3CDTF">2012-12-12T07:29:21Z</dcterms:created>
  <dcterms:modified xsi:type="dcterms:W3CDTF">2016-01-15T01:13:19Z</dcterms:modified>
</cp:coreProperties>
</file>