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345" r:id="rId2"/>
    <p:sldId id="346" r:id="rId3"/>
    <p:sldId id="347" r:id="rId4"/>
    <p:sldId id="348" r:id="rId5"/>
    <p:sldId id="309" r:id="rId6"/>
    <p:sldId id="35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3873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D53"/>
    <a:srgbClr val="FFF9AD"/>
    <a:srgbClr val="0094DA"/>
    <a:srgbClr val="00A178"/>
    <a:srgbClr val="008584"/>
    <a:srgbClr val="016F6E"/>
    <a:srgbClr val="00AE89"/>
    <a:srgbClr val="712E75"/>
    <a:srgbClr val="6D6E72"/>
    <a:srgbClr val="2C4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>
      <p:cViewPr>
        <p:scale>
          <a:sx n="25" d="100"/>
          <a:sy n="25" d="100"/>
        </p:scale>
        <p:origin x="1576" y="1080"/>
      </p:cViewPr>
      <p:guideLst>
        <p:guide orient="horz" pos="1026"/>
        <p:guide orient="horz" pos="3873"/>
        <p:guide pos="3840"/>
        <p:guide pos="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AEB3D-9B88-4675-AAA8-EDF431B57CCC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584D-CEDB-460A-8515-C760A07E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2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108" y="-1069"/>
            <a:ext cx="4655492" cy="6865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그룹 50"/>
          <p:cNvGrpSpPr/>
          <p:nvPr userDrawn="1"/>
        </p:nvGrpSpPr>
        <p:grpSpPr>
          <a:xfrm>
            <a:off x="10275765" y="-325"/>
            <a:ext cx="1916235" cy="144000"/>
            <a:chOff x="7706824" y="0"/>
            <a:chExt cx="1437176" cy="216000"/>
          </a:xfrm>
        </p:grpSpPr>
        <p:sp>
          <p:nvSpPr>
            <p:cNvPr id="52" name="직사각형 51"/>
            <p:cNvSpPr/>
            <p:nvPr userDrawn="1"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3" name="직사각형 52"/>
            <p:cNvSpPr/>
            <p:nvPr userDrawn="1"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85" name="텍스트 개체 틀 84"/>
          <p:cNvSpPr>
            <a:spLocks noGrp="1"/>
          </p:cNvSpPr>
          <p:nvPr>
            <p:ph type="body" sz="quarter" idx="10" hasCustomPrompt="1"/>
          </p:nvPr>
        </p:nvSpPr>
        <p:spPr>
          <a:xfrm>
            <a:off x="5447928" y="1556792"/>
            <a:ext cx="674407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6000" b="1">
                <a:solidFill>
                  <a:srgbClr val="00B259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표지 제목 입력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86" name="텍스트 개체 틀 84"/>
          <p:cNvSpPr>
            <a:spLocks noGrp="1"/>
          </p:cNvSpPr>
          <p:nvPr>
            <p:ph type="body" sz="quarter" idx="11" hasCustomPrompt="1"/>
          </p:nvPr>
        </p:nvSpPr>
        <p:spPr>
          <a:xfrm>
            <a:off x="5447928" y="2510900"/>
            <a:ext cx="674407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6000" b="1">
                <a:solidFill>
                  <a:srgbClr val="0076BF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표지 제목 입력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7" name="텍스트 개체 틀 84"/>
          <p:cNvSpPr>
            <a:spLocks noGrp="1"/>
          </p:cNvSpPr>
          <p:nvPr>
            <p:ph type="body" sz="quarter" idx="12" hasCustomPrompt="1"/>
          </p:nvPr>
        </p:nvSpPr>
        <p:spPr>
          <a:xfrm>
            <a:off x="5447928" y="1064349"/>
            <a:ext cx="674407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3000" b="1">
                <a:solidFill>
                  <a:srgbClr val="939598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표지 부제목 입력</a:t>
            </a:r>
            <a:endParaRPr lang="ko-KR" altLang="en-US"/>
          </a:p>
        </p:txBody>
      </p:sp>
      <p:sp>
        <p:nvSpPr>
          <p:cNvPr id="88" name="텍스트 개체 틀 84"/>
          <p:cNvSpPr>
            <a:spLocks noGrp="1"/>
          </p:cNvSpPr>
          <p:nvPr>
            <p:ph type="body" sz="quarter" idx="13" hasCustomPrompt="1"/>
          </p:nvPr>
        </p:nvSpPr>
        <p:spPr>
          <a:xfrm>
            <a:off x="5447928" y="5517232"/>
            <a:ext cx="67440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3200" b="1">
                <a:solidFill>
                  <a:srgbClr val="939598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발표자 이름 입력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FC0C46BE-2A4F-4A6D-8EB4-673319C212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9841" y="1713002"/>
            <a:ext cx="917231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buNone/>
              <a:defRPr kumimoji="0" lang="ko-KR" altLang="en-US" sz="4800" b="1" i="0" u="none" strike="noStrike" cap="none" spc="0" normalizeH="0" baseline="0" smtClean="0">
                <a:ln>
                  <a:noFill/>
                </a:ln>
                <a:solidFill>
                  <a:srgbClr val="00B259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목차 핵심 내용 입력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509841" y="2697247"/>
            <a:ext cx="917231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buNone/>
              <a:defRPr kumimoji="0" lang="ko-KR" altLang="en-US" sz="48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목차 상세 내용 입력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509841" y="3681492"/>
            <a:ext cx="917231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buNone/>
              <a:defRPr kumimoji="0" lang="ko-KR" altLang="en-US" sz="48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목차 상세 내용 입력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9841" y="4665737"/>
            <a:ext cx="917231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buNone/>
              <a:defRPr kumimoji="0" lang="ko-KR" altLang="en-US" sz="48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목차 상세 내용 입력</a:t>
            </a:r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275765" y="-325"/>
            <a:ext cx="1916235" cy="144000"/>
            <a:chOff x="7706824" y="0"/>
            <a:chExt cx="1437176" cy="216000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FC0C46BE-2A4F-4A6D-8EB4-673319C212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FC0C46BE-2A4F-4A6D-8EB4-673319C212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81618"/>
            <a:ext cx="1372171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36000" rIns="36000" bIns="36000">
            <a:noAutofit/>
          </a:bodyPr>
          <a:lstStyle>
            <a:lvl1pPr marL="342900" indent="-342900" algn="ctr">
              <a:buNone/>
              <a:defRPr kumimoji="0" lang="ko-KR" altLang="en-US" sz="60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번호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548103" y="2535452"/>
            <a:ext cx="10416533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buNone/>
              <a:defRPr kumimoji="0" lang="ko-KR" altLang="en-US" sz="6000" b="1" i="0" u="none" strike="noStrike" cap="none" spc="0" normalizeH="0" baseline="0" smtClean="0">
                <a:ln>
                  <a:noFill/>
                </a:ln>
                <a:solidFill>
                  <a:srgbClr val="0076BF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목차 상세 내용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53204" y="442208"/>
            <a:ext cx="95225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defRPr lang="ko-KR" altLang="en-US" sz="4000" b="1"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smtClean="0"/>
              <a:t>슬라이드 제목 입력</a:t>
            </a: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27381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 userDrawn="1"/>
        </p:nvGrpSpPr>
        <p:grpSpPr>
          <a:xfrm>
            <a:off x="10275765" y="-325"/>
            <a:ext cx="1916235" cy="144000"/>
            <a:chOff x="7706824" y="0"/>
            <a:chExt cx="1437176" cy="216000"/>
          </a:xfrm>
        </p:grpSpPr>
        <p:sp>
          <p:nvSpPr>
            <p:cNvPr id="45" name="직사각형 44"/>
            <p:cNvSpPr/>
            <p:nvPr userDrawn="1"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46" name="직사각형 45"/>
            <p:cNvSpPr/>
            <p:nvPr userDrawn="1"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6BE-2A4F-4A6D-8EB4-673319C21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7436" y="1425553"/>
            <a:ext cx="10416533" cy="923330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342900" indent="-342900" algn="ctr">
              <a:buNone/>
              <a:defRPr kumimoji="0" lang="ko-KR" altLang="en-US" sz="5400" b="1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결론 메세지 입력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7436" y="2276872"/>
            <a:ext cx="10416533" cy="923330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342900" indent="-342900" algn="ctr">
              <a:buNone/>
              <a:defRPr kumimoji="0" lang="ko-KR" altLang="en-US" sz="5400" b="1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결론 메시지 입력</a:t>
            </a:r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7436" y="3326446"/>
            <a:ext cx="1041653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ctr">
              <a:buNone/>
              <a:defRPr kumimoji="0" lang="ko-KR" altLang="en-US" sz="2800" b="1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ko-KR" altLang="en-US" smtClean="0"/>
              <a:t>강사 이름 입력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FC0C46BE-2A4F-4A6D-8EB4-673319C212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967302"/>
            <a:ext cx="3556000" cy="292339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6BE-2A4F-4A6D-8EB4-673319C21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16400" y="485056"/>
            <a:ext cx="955936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C645-03A9-44C3-AC50-372AF5BCBB46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96600" y="6356350"/>
            <a:ext cx="468036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46BE-2A4F-4A6D-8EB4-673319C212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27381" y="461984"/>
            <a:ext cx="0" cy="576000"/>
          </a:xfrm>
          <a:prstGeom prst="line">
            <a:avLst/>
          </a:prstGeom>
          <a:ln w="381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10275765" y="-325"/>
            <a:ext cx="1916235" cy="144000"/>
            <a:chOff x="7706824" y="0"/>
            <a:chExt cx="1437176" cy="21600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8424000" y="0"/>
              <a:ext cx="720000" cy="216000"/>
            </a:xfrm>
            <a:prstGeom prst="rect">
              <a:avLst/>
            </a:prstGeom>
            <a:solidFill>
              <a:srgbClr val="00B2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7706824" y="0"/>
              <a:ext cx="720000" cy="216000"/>
            </a:xfrm>
            <a:prstGeom prst="rect">
              <a:avLst/>
            </a:prstGeom>
            <a:solidFill>
              <a:srgbClr val="00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2" r:id="rId4"/>
    <p:sldLayoutId id="2147483655" r:id="rId5"/>
    <p:sldLayoutId id="2147483660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성공 프레젠테이션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더원플러스와 함께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성공 프레젠테이션 배움</a:t>
            </a:r>
            <a:r>
              <a:rPr lang="en-US" altLang="ko-KR" smtClean="0"/>
              <a:t>/</a:t>
            </a:r>
            <a:r>
              <a:rPr lang="ko-KR" altLang="en-US" smtClean="0"/>
              <a:t>키움</a:t>
            </a:r>
            <a:r>
              <a:rPr lang="en-US" altLang="ko-KR" smtClean="0"/>
              <a:t>/</a:t>
            </a:r>
            <a:r>
              <a:rPr lang="ko-KR" altLang="en-US" smtClean="0"/>
              <a:t>나눔터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프레젠테이션 멘토 이화진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더원플러스는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어떤 비전으로 설립되었는가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어떤 일을 하고 있는 곳인가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어떤 사람들이 모여 일하는가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어떤 비전으로 설립되었는가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더원플러스 핵심 가치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프레젠테이션 한계는 없다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새로운 도전을 즐겨라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더원플러스 대표 이화진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6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더원플러스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더원플러스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53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더원플러스 핵심 가치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부산KMI 교육</dc:title>
  <dc:subject>프레젠테이션 디자인 그리고 발표</dc:subject>
  <dc:creator>이화진</dc:creator>
  <cp:lastModifiedBy>이화진</cp:lastModifiedBy>
  <cp:revision>85</cp:revision>
  <dcterms:created xsi:type="dcterms:W3CDTF">2010-12-15T16:56:28Z</dcterms:created>
  <dcterms:modified xsi:type="dcterms:W3CDTF">2016-01-15T03:53:42Z</dcterms:modified>
</cp:coreProperties>
</file>