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4" pos="421" userDrawn="1">
          <p15:clr>
            <a:srgbClr val="A4A3A4"/>
          </p15:clr>
        </p15:guide>
        <p15:guide id="5" pos="7287" userDrawn="1">
          <p15:clr>
            <a:srgbClr val="A4A3A4"/>
          </p15:clr>
        </p15:guide>
        <p15:guide id="6" orient="horz" pos="2790" userDrawn="1">
          <p15:clr>
            <a:srgbClr val="A4A3A4"/>
          </p15:clr>
        </p15:guide>
        <p15:guide id="7" orient="horz" pos="9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00BC"/>
    <a:srgbClr val="4F0090"/>
    <a:srgbClr val="27AAE1"/>
    <a:srgbClr val="2C2C2C"/>
    <a:srgbClr val="A4DCF2"/>
    <a:srgbClr val="FFFFFF"/>
    <a:srgbClr val="126180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648" y="102"/>
      </p:cViewPr>
      <p:guideLst>
        <p:guide orient="horz" pos="2205"/>
        <p:guide pos="3840"/>
        <p:guide pos="421"/>
        <p:guide pos="7287"/>
        <p:guide orient="horz" pos="2790"/>
        <p:guide orient="horz" pos="9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77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4D12D-FA53-4109-8C02-5BAFBE170301}" type="datetimeFigureOut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1EAF8-8445-46BB-8D73-42DA72A78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4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1490483" y="1390650"/>
            <a:ext cx="9211034" cy="0"/>
          </a:xfrm>
          <a:prstGeom prst="line">
            <a:avLst/>
          </a:prstGeom>
          <a:ln w="152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 15"/>
          <p:cNvSpPr>
            <a:spLocks/>
          </p:cNvSpPr>
          <p:nvPr/>
        </p:nvSpPr>
        <p:spPr bwMode="auto">
          <a:xfrm>
            <a:off x="1555931" y="361950"/>
            <a:ext cx="703982" cy="783978"/>
          </a:xfrm>
          <a:custGeom>
            <a:avLst/>
            <a:gdLst>
              <a:gd name="connsiteX0" fmla="*/ 497244 w 2933700"/>
              <a:gd name="connsiteY0" fmla="*/ 1535698 h 3267075"/>
              <a:gd name="connsiteX1" fmla="*/ 478427 w 2933700"/>
              <a:gd name="connsiteY1" fmla="*/ 1584582 h 3267075"/>
              <a:gd name="connsiteX2" fmla="*/ 1464470 w 2933700"/>
              <a:gd name="connsiteY2" fmla="*/ 2276476 h 3267075"/>
              <a:gd name="connsiteX3" fmla="*/ 2454276 w 2933700"/>
              <a:gd name="connsiteY3" fmla="*/ 1584582 h 3267075"/>
              <a:gd name="connsiteX4" fmla="*/ 2435459 w 2933700"/>
              <a:gd name="connsiteY4" fmla="*/ 1539459 h 3267075"/>
              <a:gd name="connsiteX5" fmla="*/ 2397823 w 2933700"/>
              <a:gd name="connsiteY5" fmla="*/ 1584582 h 3267075"/>
              <a:gd name="connsiteX6" fmla="*/ 1464470 w 2933700"/>
              <a:gd name="connsiteY6" fmla="*/ 2107263 h 3267075"/>
              <a:gd name="connsiteX7" fmla="*/ 534880 w 2933700"/>
              <a:gd name="connsiteY7" fmla="*/ 1584582 h 3267075"/>
              <a:gd name="connsiteX8" fmla="*/ 497244 w 2933700"/>
              <a:gd name="connsiteY8" fmla="*/ 1535698 h 3267075"/>
              <a:gd name="connsiteX9" fmla="*/ 1464967 w 2933700"/>
              <a:gd name="connsiteY9" fmla="*/ 0 h 3267075"/>
              <a:gd name="connsiteX10" fmla="*/ 2933700 w 2933700"/>
              <a:gd name="connsiteY10" fmla="*/ 1415231 h 3267075"/>
              <a:gd name="connsiteX11" fmla="*/ 1528989 w 2933700"/>
              <a:gd name="connsiteY11" fmla="*/ 2834225 h 3267075"/>
              <a:gd name="connsiteX12" fmla="*/ 572429 w 2933700"/>
              <a:gd name="connsiteY12" fmla="*/ 3267075 h 3267075"/>
              <a:gd name="connsiteX13" fmla="*/ 915134 w 2933700"/>
              <a:gd name="connsiteY13" fmla="*/ 2728836 h 3267075"/>
              <a:gd name="connsiteX14" fmla="*/ 0 w 2933700"/>
              <a:gd name="connsiteY14" fmla="*/ 1415231 h 3267075"/>
              <a:gd name="connsiteX15" fmla="*/ 1464967 w 2933700"/>
              <a:gd name="connsiteY15" fmla="*/ 0 h 326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33700" h="3267075">
                <a:moveTo>
                  <a:pt x="497244" y="1535698"/>
                </a:moveTo>
                <a:cubicBezTo>
                  <a:pt x="474663" y="1535698"/>
                  <a:pt x="478427" y="1584582"/>
                  <a:pt x="478427" y="1584582"/>
                </a:cubicBezTo>
                <a:cubicBezTo>
                  <a:pt x="621441" y="1986934"/>
                  <a:pt x="1009083" y="2276476"/>
                  <a:pt x="1464470" y="2276476"/>
                </a:cubicBezTo>
                <a:cubicBezTo>
                  <a:pt x="1919856" y="2276476"/>
                  <a:pt x="2307499" y="1986934"/>
                  <a:pt x="2454276" y="1584582"/>
                </a:cubicBezTo>
                <a:cubicBezTo>
                  <a:pt x="2454276" y="1584582"/>
                  <a:pt x="2450513" y="1543219"/>
                  <a:pt x="2435459" y="1539459"/>
                </a:cubicBezTo>
                <a:cubicBezTo>
                  <a:pt x="2416641" y="1539459"/>
                  <a:pt x="2397823" y="1584582"/>
                  <a:pt x="2397823" y="1584582"/>
                </a:cubicBezTo>
                <a:cubicBezTo>
                  <a:pt x="2224701" y="1923009"/>
                  <a:pt x="1870930" y="2107263"/>
                  <a:pt x="1464470" y="2107263"/>
                </a:cubicBezTo>
                <a:cubicBezTo>
                  <a:pt x="1058009" y="2107263"/>
                  <a:pt x="708002" y="1923009"/>
                  <a:pt x="534880" y="1584582"/>
                </a:cubicBezTo>
                <a:cubicBezTo>
                  <a:pt x="534880" y="1584582"/>
                  <a:pt x="516062" y="1531938"/>
                  <a:pt x="497244" y="1535698"/>
                </a:cubicBezTo>
                <a:close/>
                <a:moveTo>
                  <a:pt x="1464967" y="0"/>
                </a:moveTo>
                <a:cubicBezTo>
                  <a:pt x="2274653" y="0"/>
                  <a:pt x="2933700" y="632337"/>
                  <a:pt x="2933700" y="1415231"/>
                </a:cubicBezTo>
                <a:cubicBezTo>
                  <a:pt x="2933700" y="2164249"/>
                  <a:pt x="2293483" y="2785294"/>
                  <a:pt x="1528989" y="2834225"/>
                </a:cubicBezTo>
                <a:cubicBezTo>
                  <a:pt x="1468733" y="2947143"/>
                  <a:pt x="1126029" y="3263311"/>
                  <a:pt x="572429" y="3267075"/>
                </a:cubicBezTo>
                <a:cubicBezTo>
                  <a:pt x="425556" y="3236964"/>
                  <a:pt x="896304" y="3075116"/>
                  <a:pt x="915134" y="2728836"/>
                </a:cubicBezTo>
                <a:cubicBezTo>
                  <a:pt x="380364" y="2518057"/>
                  <a:pt x="0" y="2009929"/>
                  <a:pt x="0" y="1415231"/>
                </a:cubicBezTo>
                <a:cubicBezTo>
                  <a:pt x="0" y="632337"/>
                  <a:pt x="655281" y="0"/>
                  <a:pt x="14649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srgbClr val="27AAE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29895" y="430773"/>
            <a:ext cx="5245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/>
                </a:solidFill>
                <a:latin typeface="+mn-ea"/>
              </a:rPr>
              <a:t>따뜻하게 킹 </a:t>
            </a:r>
            <a:r>
              <a:rPr lang="en-US" altLang="ko-KR" sz="3600" b="1" dirty="0" smtClean="0">
                <a:solidFill>
                  <a:schemeClr val="accent1"/>
                </a:solidFill>
                <a:latin typeface="+mn-ea"/>
              </a:rPr>
              <a:t>l </a:t>
            </a:r>
            <a:r>
              <a:rPr lang="ko-KR" altLang="en-US" sz="3600" b="1" dirty="0" smtClean="0">
                <a:solidFill>
                  <a:schemeClr val="accent1"/>
                </a:solidFill>
                <a:latin typeface="+mn-ea"/>
              </a:rPr>
              <a:t>교육 프로그램</a:t>
            </a:r>
            <a:endParaRPr lang="ko-KR" altLang="en-US" sz="3600" b="1" dirty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490483" y="6210300"/>
            <a:ext cx="9211034" cy="0"/>
          </a:xfrm>
          <a:prstGeom prst="line">
            <a:avLst/>
          </a:prstGeom>
          <a:ln w="152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90809" y="1703074"/>
            <a:ext cx="483337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126180"/>
              </a:buClr>
              <a:defRPr/>
            </a:pPr>
            <a:r>
              <a:rPr lang="ko-KR" altLang="en-US" sz="2800" b="1" dirty="0" err="1" smtClean="0">
                <a:solidFill>
                  <a:schemeClr val="accent1"/>
                </a:solidFill>
                <a:latin typeface="+mn-ea"/>
              </a:rPr>
              <a:t>몸짱맘짱</a:t>
            </a:r>
            <a:r>
              <a:rPr lang="ko-KR" altLang="en-US" sz="2800" b="1" dirty="0" smtClean="0">
                <a:solidFill>
                  <a:schemeClr val="accent1"/>
                </a:solidFill>
                <a:latin typeface="+mn-ea"/>
              </a:rPr>
              <a:t> 프로그램</a:t>
            </a:r>
            <a:r>
              <a:rPr lang="en-US" altLang="ko-KR" sz="2800" b="1" dirty="0">
                <a:solidFill>
                  <a:schemeClr val="accent1"/>
                </a:solidFill>
                <a:latin typeface="+mn-ea"/>
              </a:rPr>
              <a:t/>
            </a:r>
            <a:br>
              <a:rPr lang="en-US" altLang="ko-KR" sz="2800" b="1" dirty="0">
                <a:solidFill>
                  <a:schemeClr val="accent1"/>
                </a:solidFill>
                <a:latin typeface="+mn-ea"/>
              </a:rPr>
            </a:br>
            <a:r>
              <a:rPr lang="ko-KR" altLang="en-US" sz="2800" dirty="0" smtClean="0">
                <a:latin typeface="+mn-ea"/>
              </a:rPr>
              <a:t>잃어버린 </a:t>
            </a:r>
            <a:r>
              <a:rPr lang="ko-KR" altLang="en-US" sz="2800" dirty="0">
                <a:latin typeface="+mn-ea"/>
              </a:rPr>
              <a:t>나와 내 꿈 </a:t>
            </a:r>
            <a:r>
              <a:rPr lang="ko-KR" altLang="en-US" sz="2800" dirty="0" smtClean="0">
                <a:latin typeface="+mn-ea"/>
              </a:rPr>
              <a:t>찾기</a:t>
            </a:r>
            <a:r>
              <a:rPr lang="en-US" altLang="ko-KR" sz="2800" dirty="0" smtClean="0">
                <a:latin typeface="+mn-ea"/>
              </a:rPr>
              <a:t/>
            </a:r>
            <a:br>
              <a:rPr lang="en-US" altLang="ko-KR" sz="2800" dirty="0" smtClean="0">
                <a:latin typeface="+mn-ea"/>
              </a:rPr>
            </a:br>
            <a:r>
              <a:rPr lang="ko-KR" altLang="ko-KR" sz="2800" dirty="0" err="1" smtClean="0">
                <a:latin typeface="+mn-ea"/>
              </a:rPr>
              <a:t>달콤살벌</a:t>
            </a:r>
            <a:r>
              <a:rPr lang="ko-KR" altLang="ko-KR" sz="2800" dirty="0" smtClean="0">
                <a:latin typeface="+mn-ea"/>
              </a:rPr>
              <a:t> </a:t>
            </a:r>
            <a:r>
              <a:rPr lang="en-US" altLang="ko-KR" sz="2800" dirty="0">
                <a:latin typeface="+mn-ea"/>
              </a:rPr>
              <a:t>S</a:t>
            </a:r>
            <a:r>
              <a:rPr lang="ko-KR" altLang="ko-KR" sz="2800" dirty="0">
                <a:latin typeface="+mn-ea"/>
              </a:rPr>
              <a:t>라인 만들기</a:t>
            </a:r>
          </a:p>
          <a:p>
            <a:pPr>
              <a:buClr>
                <a:srgbClr val="126180"/>
              </a:buClr>
              <a:defRPr/>
            </a:pPr>
            <a:r>
              <a:rPr lang="ko-KR" altLang="en-US" sz="2800" b="1" dirty="0" err="1" smtClean="0">
                <a:solidFill>
                  <a:schemeClr val="accent1"/>
                </a:solidFill>
                <a:latin typeface="+mn-ea"/>
              </a:rPr>
              <a:t>태짱말짱</a:t>
            </a:r>
            <a:r>
              <a:rPr lang="ko-KR" altLang="en-US" sz="2800" b="1" dirty="0" smtClean="0">
                <a:solidFill>
                  <a:schemeClr val="accent1"/>
                </a:solidFill>
                <a:latin typeface="+mn-ea"/>
              </a:rPr>
              <a:t> 프로그램</a:t>
            </a:r>
            <a:r>
              <a:rPr lang="en-US" altLang="ko-KR" sz="2800" dirty="0" smtClean="0">
                <a:solidFill>
                  <a:schemeClr val="accent1"/>
                </a:solidFill>
                <a:latin typeface="+mn-ea"/>
              </a:rPr>
              <a:t/>
            </a:r>
            <a:br>
              <a:rPr lang="en-US" altLang="ko-KR" sz="2800" dirty="0" smtClean="0">
                <a:solidFill>
                  <a:schemeClr val="accent1"/>
                </a:solidFill>
                <a:latin typeface="+mn-ea"/>
              </a:rPr>
            </a:br>
            <a:r>
              <a:rPr lang="ko-KR" altLang="ko-KR" sz="2800" dirty="0" smtClean="0">
                <a:latin typeface="+mn-ea"/>
              </a:rPr>
              <a:t>머리부터 </a:t>
            </a:r>
            <a:r>
              <a:rPr lang="ko-KR" altLang="ko-KR" sz="2800" dirty="0">
                <a:latin typeface="+mn-ea"/>
              </a:rPr>
              <a:t>발끝까지 </a:t>
            </a:r>
            <a:r>
              <a:rPr lang="ko-KR" altLang="ko-KR" sz="2800" dirty="0" err="1" smtClean="0">
                <a:latin typeface="+mn-ea"/>
              </a:rPr>
              <a:t>스타일링하기</a:t>
            </a:r>
            <a:r>
              <a:rPr lang="en-US" altLang="ko-KR" sz="2800" dirty="0" smtClean="0">
                <a:latin typeface="+mn-ea"/>
              </a:rPr>
              <a:t/>
            </a:r>
            <a:br>
              <a:rPr lang="en-US" altLang="ko-KR" sz="2800" dirty="0" smtClean="0">
                <a:latin typeface="+mn-ea"/>
              </a:rPr>
            </a:br>
            <a:r>
              <a:rPr lang="ko-KR" altLang="ko-KR" sz="2800" dirty="0" err="1" smtClean="0">
                <a:latin typeface="+mn-ea"/>
              </a:rPr>
              <a:t>눈치코치있게</a:t>
            </a:r>
            <a:r>
              <a:rPr lang="ko-KR" altLang="ko-KR" sz="2800" dirty="0" smtClean="0">
                <a:latin typeface="+mn-ea"/>
              </a:rPr>
              <a:t> 말하기</a:t>
            </a:r>
            <a:endParaRPr lang="ko-KR" altLang="ko-KR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869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휴먼하우스">
      <a:dk1>
        <a:sysClr val="windowText" lastClr="000000"/>
      </a:dk1>
      <a:lt1>
        <a:sysClr val="window" lastClr="FFFFFF"/>
      </a:lt1>
      <a:dk2>
        <a:srgbClr val="636466"/>
      </a:dk2>
      <a:lt2>
        <a:srgbClr val="919396"/>
      </a:lt2>
      <a:accent1>
        <a:srgbClr val="009F41"/>
      </a:accent1>
      <a:accent2>
        <a:srgbClr val="0C419A"/>
      </a:accent2>
      <a:accent3>
        <a:srgbClr val="8CC919"/>
      </a:accent3>
      <a:accent4>
        <a:srgbClr val="FFB300"/>
      </a:accent4>
      <a:accent5>
        <a:srgbClr val="BD9D46"/>
      </a:accent5>
      <a:accent6>
        <a:srgbClr val="B1B3B6"/>
      </a:accent6>
      <a:hlink>
        <a:srgbClr val="00AAE6"/>
      </a:hlink>
      <a:folHlink>
        <a:srgbClr val="A29080"/>
      </a:folHlink>
    </a:clrScheme>
    <a:fontScheme name="워킹맘">
      <a:majorFont>
        <a:latin typeface="나눔명조 ExtraBold"/>
        <a:ea typeface="나눔명조 ExtraBold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나눔명조 ExtraBold</vt:lpstr>
      <vt:lpstr>나눔바른고딕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이화진</dc:creator>
  <cp:lastModifiedBy>이화진</cp:lastModifiedBy>
  <cp:revision>48</cp:revision>
  <dcterms:created xsi:type="dcterms:W3CDTF">2012-12-19T16:01:42Z</dcterms:created>
  <dcterms:modified xsi:type="dcterms:W3CDTF">2016-01-11T00:12:34Z</dcterms:modified>
</cp:coreProperties>
</file>