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421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orient="horz" pos="2790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AE1"/>
    <a:srgbClr val="2C2C2C"/>
    <a:srgbClr val="A4DCF2"/>
    <a:srgbClr val="FFFFFF"/>
    <a:srgbClr val="12618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48" y="102"/>
      </p:cViewPr>
      <p:guideLst>
        <p:guide orient="horz" pos="2205"/>
        <p:guide pos="3840"/>
        <p:guide pos="421"/>
        <p:guide pos="7287"/>
        <p:guide orient="horz" pos="2790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77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D12D-FA53-4109-8C02-5BAFBE170301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EAF8-8445-46BB-8D73-42DA72A78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490483" y="1390650"/>
            <a:ext cx="9211034" cy="0"/>
          </a:xfrm>
          <a:prstGeom prst="line">
            <a:avLst/>
          </a:prstGeom>
          <a:ln w="152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>
            <a:spLocks/>
          </p:cNvSpPr>
          <p:nvPr/>
        </p:nvSpPr>
        <p:spPr bwMode="auto">
          <a:xfrm>
            <a:off x="1555931" y="361950"/>
            <a:ext cx="703982" cy="78397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27AAE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9895" y="430773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/>
                </a:solidFill>
                <a:latin typeface="+mn-ea"/>
              </a:rPr>
              <a:t>프로 </a:t>
            </a:r>
            <a:r>
              <a:rPr lang="ko-KR" altLang="en-US" sz="3600" b="1" dirty="0" err="1" smtClean="0">
                <a:solidFill>
                  <a:schemeClr val="accent1"/>
                </a:solidFill>
                <a:latin typeface="+mn-ea"/>
              </a:rPr>
              <a:t>워킹맘</a:t>
            </a:r>
            <a:r>
              <a:rPr lang="ko-KR" altLang="en-US" sz="36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3600" b="1" dirty="0" smtClean="0">
                <a:solidFill>
                  <a:schemeClr val="accent1"/>
                </a:solidFill>
                <a:latin typeface="+mn-ea"/>
              </a:rPr>
              <a:t>l </a:t>
            </a:r>
            <a:r>
              <a:rPr lang="ko-KR" altLang="en-US" sz="3600" b="1" dirty="0" smtClean="0">
                <a:solidFill>
                  <a:schemeClr val="accent1"/>
                </a:solidFill>
                <a:latin typeface="+mn-ea"/>
              </a:rPr>
              <a:t>교육 프로그램</a:t>
            </a:r>
            <a:endParaRPr lang="ko-KR" altLang="en-US" sz="3600" b="1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90483" y="6459682"/>
            <a:ext cx="9211034" cy="0"/>
          </a:xfrm>
          <a:prstGeom prst="line">
            <a:avLst/>
          </a:prstGeom>
          <a:ln w="152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9" y="1839788"/>
            <a:ext cx="4626908" cy="4196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57175">
              <a:lnSpc>
                <a:spcPts val="4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 smtClean="0">
                <a:solidFill>
                  <a:schemeClr val="accent1"/>
                </a:solidFill>
                <a:latin typeface="+mn-ea"/>
              </a:rPr>
              <a:t>세미나 프로그램</a:t>
            </a:r>
            <a:endParaRPr lang="en-US" altLang="ko-KR" sz="2800" b="1" dirty="0">
              <a:solidFill>
                <a:schemeClr val="accent1"/>
              </a:solidFill>
              <a:latin typeface="+mn-ea"/>
            </a:endParaRPr>
          </a:p>
          <a:p>
            <a:pPr marL="271463" lvl="1" indent="-257175">
              <a:lnSpc>
                <a:spcPts val="4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 smtClean="0">
                <a:latin typeface="+mn-ea"/>
              </a:rPr>
              <a:t>프로답게 </a:t>
            </a:r>
            <a:r>
              <a:rPr lang="ko-KR" altLang="en-US" sz="2800" b="1" dirty="0" err="1">
                <a:latin typeface="+mn-ea"/>
              </a:rPr>
              <a:t>워가</a:t>
            </a:r>
            <a:r>
              <a:rPr lang="ko-KR" altLang="en-US" sz="2800" b="1" dirty="0">
                <a:latin typeface="+mn-ea"/>
              </a:rPr>
              <a:t> 되는 노하우</a:t>
            </a:r>
            <a:endParaRPr lang="en-US" altLang="ko-KR" sz="2800" b="1" dirty="0">
              <a:latin typeface="+mn-ea"/>
            </a:endParaRPr>
          </a:p>
          <a:p>
            <a:pPr marL="271463" lvl="1" indent="-257175">
              <a:lnSpc>
                <a:spcPts val="4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 err="1">
                <a:latin typeface="+mn-ea"/>
              </a:rPr>
              <a:t>자신있게</a:t>
            </a:r>
            <a:r>
              <a:rPr lang="ko-KR" altLang="en-US" sz="2800" b="1" dirty="0">
                <a:latin typeface="+mn-ea"/>
              </a:rPr>
              <a:t> 킹이 되는 노하우</a:t>
            </a:r>
            <a:endParaRPr lang="en-US" altLang="ko-KR" sz="2800" b="1" dirty="0">
              <a:latin typeface="+mn-ea"/>
            </a:endParaRPr>
          </a:p>
          <a:p>
            <a:pPr marL="271463" lvl="1" indent="-257175">
              <a:lnSpc>
                <a:spcPts val="4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>
                <a:latin typeface="+mn-ea"/>
              </a:rPr>
              <a:t>따뜻하게 맘이 되는 </a:t>
            </a:r>
            <a:r>
              <a:rPr lang="ko-KR" altLang="en-US" sz="2800" b="1" dirty="0" smtClean="0">
                <a:latin typeface="+mn-ea"/>
              </a:rPr>
              <a:t>노하우</a:t>
            </a:r>
            <a:endParaRPr lang="en-US" altLang="ko-KR" sz="2800" b="1" dirty="0" smtClean="0">
              <a:latin typeface="+mn-ea"/>
            </a:endParaRPr>
          </a:p>
          <a:p>
            <a:pPr marL="271463" indent="-257175">
              <a:lnSpc>
                <a:spcPts val="4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 err="1" smtClean="0">
                <a:solidFill>
                  <a:schemeClr val="accent1"/>
                </a:solidFill>
                <a:latin typeface="+mn-ea"/>
              </a:rPr>
              <a:t>워크샵</a:t>
            </a:r>
            <a:r>
              <a:rPr lang="ko-KR" altLang="en-US" sz="2800" b="1" dirty="0" smtClean="0">
                <a:solidFill>
                  <a:schemeClr val="accent1"/>
                </a:solidFill>
                <a:latin typeface="+mn-ea"/>
              </a:rPr>
              <a:t> 프로그램</a:t>
            </a:r>
            <a:endParaRPr lang="en-US" altLang="ko-KR" sz="2800" b="1" dirty="0">
              <a:solidFill>
                <a:schemeClr val="accent1"/>
              </a:solidFill>
              <a:latin typeface="+mn-ea"/>
            </a:endParaRPr>
          </a:p>
          <a:p>
            <a:pPr marL="271463" lvl="1" indent="-257175">
              <a:lnSpc>
                <a:spcPts val="4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 smtClean="0">
                <a:latin typeface="+mn-ea"/>
              </a:rPr>
              <a:t>프로답게 </a:t>
            </a:r>
            <a:r>
              <a:rPr lang="ko-KR" altLang="en-US" sz="2800" b="1" dirty="0">
                <a:latin typeface="+mn-ea"/>
              </a:rPr>
              <a:t>워 되는 과정 마스터</a:t>
            </a:r>
            <a:endParaRPr lang="en-US" altLang="ko-KR" sz="2800" b="1" dirty="0">
              <a:latin typeface="+mn-ea"/>
            </a:endParaRPr>
          </a:p>
          <a:p>
            <a:pPr marL="271463" lvl="1" indent="-257175">
              <a:lnSpc>
                <a:spcPts val="4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 err="1">
                <a:latin typeface="+mn-ea"/>
              </a:rPr>
              <a:t>자신있게</a:t>
            </a:r>
            <a:r>
              <a:rPr lang="ko-KR" altLang="en-US" sz="2800" b="1" dirty="0">
                <a:latin typeface="+mn-ea"/>
              </a:rPr>
              <a:t> 킹 되는 과정 마스터</a:t>
            </a:r>
            <a:endParaRPr lang="en-US" altLang="ko-KR" sz="2800" b="1" dirty="0">
              <a:latin typeface="+mn-ea"/>
            </a:endParaRPr>
          </a:p>
          <a:p>
            <a:pPr marL="271463" lvl="1" indent="-257175">
              <a:lnSpc>
                <a:spcPts val="4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>
                <a:latin typeface="+mn-ea"/>
              </a:rPr>
              <a:t>따뜻하게 맘 되는 과정 </a:t>
            </a:r>
            <a:r>
              <a:rPr lang="ko-KR" altLang="en-US" sz="2800" b="1" dirty="0" smtClean="0">
                <a:latin typeface="+mn-ea"/>
              </a:rPr>
              <a:t>마스터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869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휴먼하우스">
      <a:dk1>
        <a:sysClr val="windowText" lastClr="000000"/>
      </a:dk1>
      <a:lt1>
        <a:sysClr val="window" lastClr="FFFFFF"/>
      </a:lt1>
      <a:dk2>
        <a:srgbClr val="636466"/>
      </a:dk2>
      <a:lt2>
        <a:srgbClr val="919396"/>
      </a:lt2>
      <a:accent1>
        <a:srgbClr val="009F41"/>
      </a:accent1>
      <a:accent2>
        <a:srgbClr val="0C419A"/>
      </a:accent2>
      <a:accent3>
        <a:srgbClr val="8CC919"/>
      </a:accent3>
      <a:accent4>
        <a:srgbClr val="FFB300"/>
      </a:accent4>
      <a:accent5>
        <a:srgbClr val="BD9D46"/>
      </a:accent5>
      <a:accent6>
        <a:srgbClr val="B1B3B6"/>
      </a:accent6>
      <a:hlink>
        <a:srgbClr val="00AAE6"/>
      </a:hlink>
      <a:folHlink>
        <a:srgbClr val="A29080"/>
      </a:folHlink>
    </a:clrScheme>
    <a:fontScheme name="워킹맘">
      <a:majorFont>
        <a:latin typeface="나눔명조 ExtraBold"/>
        <a:ea typeface="나눔명조 ExtraBold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36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나눔명조 ExtraBold</vt:lpstr>
      <vt:lpstr>나눔바른고딕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51</cp:revision>
  <dcterms:created xsi:type="dcterms:W3CDTF">2012-12-19T16:01:42Z</dcterms:created>
  <dcterms:modified xsi:type="dcterms:W3CDTF">2016-01-11T00:13:30Z</dcterms:modified>
</cp:coreProperties>
</file>