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6C7FA"/>
    <a:srgbClr val="FBD1F3"/>
    <a:srgbClr val="AAACF8"/>
    <a:srgbClr val="0C0F9A"/>
    <a:srgbClr val="C30FA1"/>
    <a:srgbClr val="0C279A"/>
    <a:srgbClr val="F9B1EB"/>
    <a:srgbClr val="9A0C7F"/>
    <a:srgbClr val="F77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6" y="102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692" y="3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B30C-D1DB-4B94-83AA-89A9641492B1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14FF-73F6-40B2-AEEB-45443E0E7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4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59041" y="270460"/>
            <a:ext cx="10515600" cy="553998"/>
          </a:xfrm>
        </p:spPr>
        <p:txBody>
          <a:bodyPr lIns="0" tIns="0" rIns="0" bIns="0">
            <a:spAutoFit/>
          </a:bodyPr>
          <a:lstStyle>
            <a:lvl1pPr>
              <a:defRPr sz="4000" b="1">
                <a:solidFill>
                  <a:srgbClr val="36303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슬라이드 제목 입력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rot="16200000">
            <a:off x="76799" y="547459"/>
            <a:ext cx="576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B6C9-9083-464B-AC2C-1C5D3579941E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8BF9-17A4-440A-A328-2F942725F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041" y="262766"/>
            <a:ext cx="10515600" cy="569387"/>
          </a:xfrm>
        </p:spPr>
        <p:txBody>
          <a:bodyPr/>
          <a:lstStyle/>
          <a:p>
            <a:r>
              <a:rPr lang="ko-KR" altLang="en-US" dirty="0" smtClean="0"/>
              <a:t>휴먼하우스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 핵심가치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4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휴먼하우스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0C419A"/>
      </a:accent1>
      <a:accent2>
        <a:srgbClr val="0068B7"/>
      </a:accent2>
      <a:accent3>
        <a:srgbClr val="00A0E9"/>
      </a:accent3>
      <a:accent4>
        <a:srgbClr val="54C3F1"/>
      </a:accent4>
      <a:accent5>
        <a:srgbClr val="009F41"/>
      </a:accent5>
      <a:accent6>
        <a:srgbClr val="8CC919"/>
      </a:accent6>
      <a:hlink>
        <a:srgbClr val="00AAE6"/>
      </a:hlink>
      <a:folHlink>
        <a:srgbClr val="A29080"/>
      </a:folHlink>
    </a:clrScheme>
    <a:fontScheme name="워킹맘드림센터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휴먼하우스 3대 핵심가치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106</cp:revision>
  <dcterms:created xsi:type="dcterms:W3CDTF">2012-12-26T05:21:19Z</dcterms:created>
  <dcterms:modified xsi:type="dcterms:W3CDTF">2016-01-11T00:31:36Z</dcterms:modified>
</cp:coreProperties>
</file>