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C419A"/>
    <a:srgbClr val="FFFFFF"/>
    <a:srgbClr val="C6C7FA"/>
    <a:srgbClr val="FBD1F3"/>
    <a:srgbClr val="AAACF8"/>
    <a:srgbClr val="0C0F9A"/>
    <a:srgbClr val="C30FA1"/>
    <a:srgbClr val="0C279A"/>
    <a:srgbClr val="F9B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2" autoAdjust="0"/>
    <p:restoredTop sz="94660"/>
  </p:normalViewPr>
  <p:slideViewPr>
    <p:cSldViewPr snapToGrid="0">
      <p:cViewPr varScale="1">
        <p:scale>
          <a:sx n="65" d="100"/>
          <a:sy n="65" d="100"/>
        </p:scale>
        <p:origin x="64" y="224"/>
      </p:cViewPr>
      <p:guideLst>
        <p:guide orient="horz" pos="23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1692" y="3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CB30C-D1DB-4B94-83AA-89A9641492B1}" type="datetimeFigureOut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114FF-73F6-40B2-AEEB-45443E0E7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647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59041" y="270460"/>
            <a:ext cx="10515600" cy="553998"/>
          </a:xfrm>
        </p:spPr>
        <p:txBody>
          <a:bodyPr lIns="0" tIns="0" rIns="0" bIns="0">
            <a:spAutoFit/>
          </a:bodyPr>
          <a:lstStyle>
            <a:lvl1pPr>
              <a:defRPr sz="4000" b="1">
                <a:solidFill>
                  <a:srgbClr val="36303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슬라이드 제목 입력</a:t>
            </a:r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 rot="16200000">
            <a:off x="76799" y="547459"/>
            <a:ext cx="576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86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EB6C9-9083-464B-AC2C-1C5D3579941E}" type="datetimeFigureOut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C8BF9-17A4-440A-A328-2F942725F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81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휴먼하우스 </a:t>
            </a:r>
            <a:r>
              <a:rPr lang="ko-KR" altLang="en-US" dirty="0" smtClean="0">
                <a:solidFill>
                  <a:schemeClr val="accent2"/>
                </a:solidFill>
              </a:rPr>
              <a:t>자신 있게 킹 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23767"/>
              </p:ext>
            </p:extLst>
          </p:nvPr>
        </p:nvGraphicFramePr>
        <p:xfrm>
          <a:off x="767408" y="1723606"/>
          <a:ext cx="10800000" cy="43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1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b="1" dirty="0" smtClean="0"/>
                        <a:t>교육 목표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/>
                        <a:t>자기 자신에게 당당함으로써 어떤 일이라도 자신 있게 함</a:t>
                      </a:r>
                      <a:endParaRPr lang="ko-KR" altLang="en-US" sz="2000" b="1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b="1" dirty="0" smtClean="0"/>
                        <a:t>교육 대상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/>
                        <a:t>자기 자신을 잃고 사는 </a:t>
                      </a:r>
                      <a:r>
                        <a:rPr lang="ko-KR" altLang="en-US" sz="2000" b="1" dirty="0" err="1" smtClean="0"/>
                        <a:t>워킹맘</a:t>
                      </a:r>
                      <a:r>
                        <a:rPr lang="ko-KR" altLang="en-US" sz="2000" b="1" dirty="0" smtClean="0"/>
                        <a:t> 또는 예비 </a:t>
                      </a:r>
                      <a:r>
                        <a:rPr lang="ko-KR" altLang="en-US" sz="2000" b="1" dirty="0" err="1" smtClean="0"/>
                        <a:t>워킹맘</a:t>
                      </a:r>
                      <a:endParaRPr lang="ko-KR" altLang="en-US" sz="2000" b="1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2400" b="1" dirty="0" smtClean="0"/>
                        <a:t>교육 과정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b="1" dirty="0" err="1" smtClean="0"/>
                        <a:t>몸짱맘짱</a:t>
                      </a:r>
                      <a:endParaRPr lang="ko-KR" altLang="en-US" sz="2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/>
                        <a:t>잃어버린 나와 내 꿈 찾기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spc="0" dirty="0" err="1" smtClean="0"/>
                        <a:t>달콤살벌</a:t>
                      </a:r>
                      <a:r>
                        <a:rPr lang="ko-KR" altLang="en-US" sz="2000" b="1" spc="0" dirty="0" smtClean="0"/>
                        <a:t> </a:t>
                      </a:r>
                      <a:r>
                        <a:rPr lang="en-US" altLang="ko-KR" sz="2000" b="1" spc="0" dirty="0" smtClean="0"/>
                        <a:t>S</a:t>
                      </a:r>
                      <a:r>
                        <a:rPr lang="ko-KR" altLang="en-US" sz="2000" b="1" spc="0" dirty="0" smtClean="0"/>
                        <a:t>라인 만들기</a:t>
                      </a:r>
                      <a:endParaRPr lang="ko-KR" altLang="en-US" sz="2000" b="1" spc="-15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2400" b="1" dirty="0" err="1" smtClean="0"/>
                        <a:t>태짱말짱</a:t>
                      </a:r>
                      <a:endParaRPr lang="ko-KR" altLang="en-US" sz="2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/>
                        <a:t>머리부터 발끝까지 스타일링 하기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/>
                        <a:t>눈치코치 있게 말하기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35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휴먼하우스">
      <a:dk1>
        <a:sysClr val="windowText" lastClr="000000"/>
      </a:dk1>
      <a:lt1>
        <a:sysClr val="window" lastClr="FFFFFF"/>
      </a:lt1>
      <a:dk2>
        <a:srgbClr val="636466"/>
      </a:dk2>
      <a:lt2>
        <a:srgbClr val="919396"/>
      </a:lt2>
      <a:accent1>
        <a:srgbClr val="0C419A"/>
      </a:accent1>
      <a:accent2>
        <a:srgbClr val="0068B7"/>
      </a:accent2>
      <a:accent3>
        <a:srgbClr val="00A0E9"/>
      </a:accent3>
      <a:accent4>
        <a:srgbClr val="54C3F1"/>
      </a:accent4>
      <a:accent5>
        <a:srgbClr val="009F41"/>
      </a:accent5>
      <a:accent6>
        <a:srgbClr val="8CC919"/>
      </a:accent6>
      <a:hlink>
        <a:srgbClr val="00AAE6"/>
      </a:hlink>
      <a:folHlink>
        <a:srgbClr val="A29080"/>
      </a:folHlink>
    </a:clrScheme>
    <a:fontScheme name="워킹맘드림센터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45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맑은 고딕</vt:lpstr>
      <vt:lpstr>Arial</vt:lpstr>
      <vt:lpstr>Office 테마</vt:lpstr>
      <vt:lpstr>휴먼하우스 자신 있게 킹  프로그램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이화진</dc:creator>
  <cp:lastModifiedBy>이화진</cp:lastModifiedBy>
  <cp:revision>117</cp:revision>
  <dcterms:created xsi:type="dcterms:W3CDTF">2012-12-26T05:21:19Z</dcterms:created>
  <dcterms:modified xsi:type="dcterms:W3CDTF">2016-01-19T05:21:45Z</dcterms:modified>
</cp:coreProperties>
</file>