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B"/>
    <a:srgbClr val="164579"/>
    <a:srgbClr val="A7A8AA"/>
    <a:srgbClr val="65666A"/>
    <a:srgbClr val="01B2AC"/>
    <a:srgbClr val="DA1C5C"/>
    <a:srgbClr val="117D78"/>
    <a:srgbClr val="000000"/>
    <a:srgbClr val="0C41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36" y="10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692" y="3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휴먼하우스</c:v>
                </c:pt>
                <c:pt idx="1">
                  <c:v>여우비</c:v>
                </c:pt>
                <c:pt idx="2">
                  <c:v>더원플러스</c:v>
                </c:pt>
                <c:pt idx="3">
                  <c:v>꿈몰다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35</c:v>
                </c:pt>
                <c:pt idx="2">
                  <c:v>10</c:v>
                </c:pt>
                <c:pt idx="3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출판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휴먼하우스</c:v>
                </c:pt>
                <c:pt idx="1">
                  <c:v>여우비</c:v>
                </c:pt>
                <c:pt idx="2">
                  <c:v>더원플러스</c:v>
                </c:pt>
                <c:pt idx="3">
                  <c:v>꿈몰다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컨설팅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휴먼하우스</c:v>
                </c:pt>
                <c:pt idx="1">
                  <c:v>여우비</c:v>
                </c:pt>
                <c:pt idx="2">
                  <c:v>더원플러스</c:v>
                </c:pt>
                <c:pt idx="3">
                  <c:v>꿈몰다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55</c:v>
                </c:pt>
                <c:pt idx="2">
                  <c:v>60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735888"/>
        <c:axId val="633735104"/>
      </c:barChart>
      <c:catAx>
        <c:axId val="63373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3735104"/>
        <c:crosses val="autoZero"/>
        <c:auto val="1"/>
        <c:lblAlgn val="ctr"/>
        <c:lblOffset val="100"/>
        <c:noMultiLvlLbl val="0"/>
      </c:catAx>
      <c:valAx>
        <c:axId val="63373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373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B30C-D1DB-4B94-83AA-89A9641492B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14FF-73F6-40B2-AEEB-45443E0E7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4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59041" y="270460"/>
            <a:ext cx="10515600" cy="553998"/>
          </a:xfrm>
        </p:spPr>
        <p:txBody>
          <a:bodyPr lIns="0" tIns="0" rIns="0" bIns="0">
            <a:spAutoFit/>
          </a:bodyPr>
          <a:lstStyle>
            <a:lvl1pPr>
              <a:defRPr sz="4000" b="1">
                <a:solidFill>
                  <a:srgbClr val="36303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슬라이드 제목 입력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rot="16200000">
            <a:off x="76799" y="547459"/>
            <a:ext cx="576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59041" y="270460"/>
            <a:ext cx="10515600" cy="553998"/>
          </a:xfrm>
        </p:spPr>
        <p:txBody>
          <a:bodyPr lIns="0" tIns="0" rIns="0" bIns="0">
            <a:spAutoFit/>
          </a:bodyPr>
          <a:lstStyle>
            <a:lvl1pPr>
              <a:defRPr sz="4000" b="1">
                <a:solidFill>
                  <a:srgbClr val="36303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슬라이드 제목 입력</a:t>
            </a:r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rot="16200000">
            <a:off x="76799" y="547459"/>
            <a:ext cx="576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4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B6C9-9083-464B-AC2C-1C5D3579941E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8BF9-17A4-440A-A328-2F942725F5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559041" y="262766"/>
            <a:ext cx="10515600" cy="569387"/>
          </a:xfrm>
        </p:spPr>
        <p:txBody>
          <a:bodyPr/>
          <a:lstStyle/>
          <a:p>
            <a:r>
              <a:rPr lang="ko-KR" altLang="en-US" dirty="0" smtClean="0"/>
              <a:t>교육 부분 최고 매출 </a:t>
            </a:r>
            <a:r>
              <a:rPr lang="ko-KR" altLang="en-US" dirty="0" smtClean="0"/>
              <a:t>기록은 </a:t>
            </a:r>
            <a:r>
              <a:rPr lang="ko-KR" altLang="en-US" dirty="0" smtClean="0">
                <a:solidFill>
                  <a:schemeClr val="accent3"/>
                </a:solidFill>
              </a:rPr>
              <a:t>여우비 </a:t>
            </a:r>
            <a:r>
              <a:rPr lang="en-US" altLang="ko-KR" dirty="0" smtClean="0">
                <a:solidFill>
                  <a:schemeClr val="accent3"/>
                </a:solidFill>
              </a:rPr>
              <a:t>35</a:t>
            </a:r>
            <a:r>
              <a:rPr lang="ko-KR" altLang="en-US" dirty="0" smtClean="0">
                <a:solidFill>
                  <a:schemeClr val="accent3"/>
                </a:solidFill>
              </a:rPr>
              <a:t>억 원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0479998"/>
              </p:ext>
            </p:extLst>
          </p:nvPr>
        </p:nvGraphicFramePr>
        <p:xfrm>
          <a:off x="563745" y="1334137"/>
          <a:ext cx="1103214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48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차트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164579"/>
      </a:accent1>
      <a:accent2>
        <a:srgbClr val="009E7B"/>
      </a:accent2>
      <a:accent3>
        <a:srgbClr val="DA1C5C"/>
      </a:accent3>
      <a:accent4>
        <a:srgbClr val="01B2AC"/>
      </a:accent4>
      <a:accent5>
        <a:srgbClr val="65666A"/>
      </a:accent5>
      <a:accent6>
        <a:srgbClr val="A7A8AA"/>
      </a:accent6>
      <a:hlink>
        <a:srgbClr val="00AAE6"/>
      </a:hlink>
      <a:folHlink>
        <a:srgbClr val="A29080"/>
      </a:folHlink>
    </a:clrScheme>
    <a:fontScheme name="워킹맘드림센터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교육 부분 최고 매출 기록은 여우비 35억 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125</cp:revision>
  <dcterms:created xsi:type="dcterms:W3CDTF">2012-12-26T05:21:19Z</dcterms:created>
  <dcterms:modified xsi:type="dcterms:W3CDTF">2016-01-11T01:05:34Z</dcterms:modified>
</cp:coreProperties>
</file>