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670C"/>
    <a:srgbClr val="A00063"/>
    <a:srgbClr val="A00082"/>
    <a:srgbClr val="009F41"/>
    <a:srgbClr val="FFFFFF"/>
    <a:srgbClr val="D6D7D8"/>
    <a:srgbClr val="D7EFFD"/>
    <a:srgbClr val="3B93B2"/>
    <a:srgbClr val="25B8E5"/>
    <a:srgbClr val="E42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94660"/>
  </p:normalViewPr>
  <p:slideViewPr>
    <p:cSldViewPr snapToGrid="0">
      <p:cViewPr>
        <p:scale>
          <a:sx n="50" d="100"/>
          <a:sy n="50" d="100"/>
        </p:scale>
        <p:origin x="624" y="540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692" y="3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CB30C-D1DB-4B94-83AA-89A9641492B1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114FF-73F6-40B2-AEEB-45443E0E7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4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8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EB6C9-9083-464B-AC2C-1C5D3579941E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8BF9-17A4-440A-A328-2F942725F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1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7" r="14355"/>
          <a:stretch/>
        </p:blipFill>
        <p:spPr>
          <a:xfrm flipH="1">
            <a:off x="2723580" y="2308695"/>
            <a:ext cx="2555930" cy="355142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3751" y="2508810"/>
            <a:ext cx="5524008" cy="32908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6811" y="5979243"/>
            <a:ext cx="120706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PHONE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9702" y="5979243"/>
            <a:ext cx="12836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TABLET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74338" y="5979243"/>
            <a:ext cx="192283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COMPUTER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5350" y="306858"/>
            <a:ext cx="10401302" cy="1050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75%</a:t>
            </a:r>
            <a:r>
              <a:rPr lang="ko-KR" altLang="en-US" sz="4800" b="1" dirty="0">
                <a:solidFill>
                  <a:schemeClr val="bg1"/>
                </a:solidFill>
                <a:latin typeface="+mn-ea"/>
              </a:rPr>
              <a:t>가 </a:t>
            </a:r>
            <a:r>
              <a:rPr lang="ko-KR" altLang="en-US" sz="4800" b="1" dirty="0" err="1">
                <a:solidFill>
                  <a:schemeClr val="bg1"/>
                </a:solidFill>
                <a:latin typeface="+mn-ea"/>
              </a:rPr>
              <a:t>스마트폰을</a:t>
            </a:r>
            <a:r>
              <a:rPr lang="ko-KR" altLang="en-US" sz="4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+mn-ea"/>
              </a:rPr>
              <a:t>사용하여 업무처리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43" y="3254569"/>
            <a:ext cx="1268597" cy="25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1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휴먼하우스">
      <a:dk1>
        <a:sysClr val="windowText" lastClr="000000"/>
      </a:dk1>
      <a:lt1>
        <a:sysClr val="window" lastClr="FFFFFF"/>
      </a:lt1>
      <a:dk2>
        <a:srgbClr val="636466"/>
      </a:dk2>
      <a:lt2>
        <a:srgbClr val="919396"/>
      </a:lt2>
      <a:accent1>
        <a:srgbClr val="0C419A"/>
      </a:accent1>
      <a:accent2>
        <a:srgbClr val="0068B7"/>
      </a:accent2>
      <a:accent3>
        <a:srgbClr val="00A0E9"/>
      </a:accent3>
      <a:accent4>
        <a:srgbClr val="54C3F1"/>
      </a:accent4>
      <a:accent5>
        <a:srgbClr val="009F41"/>
      </a:accent5>
      <a:accent6>
        <a:srgbClr val="8CC919"/>
      </a:accent6>
      <a:hlink>
        <a:srgbClr val="00AAE6"/>
      </a:hlink>
      <a:folHlink>
        <a:srgbClr val="A29080"/>
      </a:folHlink>
    </a:clrScheme>
    <a:fontScheme name="워킹맘드림센터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9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140</cp:revision>
  <dcterms:created xsi:type="dcterms:W3CDTF">2012-12-26T05:21:19Z</dcterms:created>
  <dcterms:modified xsi:type="dcterms:W3CDTF">2016-01-19T10:56:45Z</dcterms:modified>
</cp:coreProperties>
</file>