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5" r:id="rId5"/>
    <p:sldId id="266" r:id="rId6"/>
    <p:sldId id="268" r:id="rId7"/>
    <p:sldId id="267" r:id="rId8"/>
    <p:sldId id="270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528" userDrawn="1">
          <p15:clr>
            <a:srgbClr val="A4A3A4"/>
          </p15:clr>
        </p15:guide>
        <p15:guide id="6" pos="71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AE1"/>
    <a:srgbClr val="FD8807"/>
    <a:srgbClr val="9EDAF2"/>
    <a:srgbClr val="FCA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>
      <p:cViewPr>
        <p:scale>
          <a:sx n="66" d="100"/>
          <a:sy n="66" d="100"/>
        </p:scale>
        <p:origin x="2310" y="1224"/>
      </p:cViewPr>
      <p:guideLst>
        <p:guide orient="horz" pos="2160"/>
        <p:guide orient="horz" pos="960"/>
        <p:guide orient="horz" pos="4065"/>
        <p:guide pos="3840"/>
        <p:guide pos="528"/>
        <p:guide pos="71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27A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 userDrawn="1"/>
        </p:nvSpPr>
        <p:spPr>
          <a:xfrm>
            <a:off x="1" y="2103966"/>
            <a:ext cx="4007768" cy="1858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1475730" y="2502744"/>
            <a:ext cx="731838" cy="325437"/>
          </a:xfrm>
          <a:custGeom>
            <a:avLst/>
            <a:gdLst>
              <a:gd name="T0" fmla="*/ 5899 w 6914"/>
              <a:gd name="T1" fmla="*/ 832 h 3069"/>
              <a:gd name="T2" fmla="*/ 5695 w 6914"/>
              <a:gd name="T3" fmla="*/ 896 h 3069"/>
              <a:gd name="T4" fmla="*/ 5517 w 6914"/>
              <a:gd name="T5" fmla="*/ 1003 h 3069"/>
              <a:gd name="T6" fmla="*/ 5413 w 6914"/>
              <a:gd name="T7" fmla="*/ 900 h 3069"/>
              <a:gd name="T8" fmla="*/ 5302 w 6914"/>
              <a:gd name="T9" fmla="*/ 648 h 3069"/>
              <a:gd name="T10" fmla="*/ 5144 w 6914"/>
              <a:gd name="T11" fmla="*/ 429 h 3069"/>
              <a:gd name="T12" fmla="*/ 4943 w 6914"/>
              <a:gd name="T13" fmla="*/ 249 h 3069"/>
              <a:gd name="T14" fmla="*/ 4709 w 6914"/>
              <a:gd name="T15" fmla="*/ 111 h 3069"/>
              <a:gd name="T16" fmla="*/ 4447 w 6914"/>
              <a:gd name="T17" fmla="*/ 27 h 3069"/>
              <a:gd name="T18" fmla="*/ 4131 w 6914"/>
              <a:gd name="T19" fmla="*/ 0 h 3069"/>
              <a:gd name="T20" fmla="*/ 3728 w 6914"/>
              <a:gd name="T21" fmla="*/ 81 h 3069"/>
              <a:gd name="T22" fmla="*/ 3379 w 6914"/>
              <a:gd name="T23" fmla="*/ 278 h 3069"/>
              <a:gd name="T24" fmla="*/ 3111 w 6914"/>
              <a:gd name="T25" fmla="*/ 574 h 3069"/>
              <a:gd name="T26" fmla="*/ 2677 w 6914"/>
              <a:gd name="T27" fmla="*/ 355 h 3069"/>
              <a:gd name="T28" fmla="*/ 2430 w 6914"/>
              <a:gd name="T29" fmla="*/ 312 h 3069"/>
              <a:gd name="T30" fmla="*/ 2023 w 6914"/>
              <a:gd name="T31" fmla="*/ 360 h 3069"/>
              <a:gd name="T32" fmla="*/ 1563 w 6914"/>
              <a:gd name="T33" fmla="*/ 567 h 3069"/>
              <a:gd name="T34" fmla="*/ 1375 w 6914"/>
              <a:gd name="T35" fmla="*/ 728 h 3069"/>
              <a:gd name="T36" fmla="*/ 1241 w 6914"/>
              <a:gd name="T37" fmla="*/ 916 h 3069"/>
              <a:gd name="T38" fmla="*/ 1080 w 6914"/>
              <a:gd name="T39" fmla="*/ 1037 h 3069"/>
              <a:gd name="T40" fmla="*/ 808 w 6914"/>
              <a:gd name="T41" fmla="*/ 943 h 3069"/>
              <a:gd name="T42" fmla="*/ 462 w 6914"/>
              <a:gd name="T43" fmla="*/ 987 h 3069"/>
              <a:gd name="T44" fmla="*/ 177 w 6914"/>
              <a:gd name="T45" fmla="*/ 1188 h 3069"/>
              <a:gd name="T46" fmla="*/ 19 w 6914"/>
              <a:gd name="T47" fmla="*/ 1499 h 3069"/>
              <a:gd name="T48" fmla="*/ 26 w 6914"/>
              <a:gd name="T49" fmla="*/ 1862 h 3069"/>
              <a:gd name="T50" fmla="*/ 197 w 6914"/>
              <a:gd name="T51" fmla="*/ 2164 h 3069"/>
              <a:gd name="T52" fmla="*/ 493 w 6914"/>
              <a:gd name="T53" fmla="*/ 2355 h 3069"/>
              <a:gd name="T54" fmla="*/ 832 w 6914"/>
              <a:gd name="T55" fmla="*/ 2386 h 3069"/>
              <a:gd name="T56" fmla="*/ 1107 w 6914"/>
              <a:gd name="T57" fmla="*/ 2285 h 3069"/>
              <a:gd name="T58" fmla="*/ 1312 w 6914"/>
              <a:gd name="T59" fmla="*/ 2553 h 3069"/>
              <a:gd name="T60" fmla="*/ 1620 w 6914"/>
              <a:gd name="T61" fmla="*/ 2841 h 3069"/>
              <a:gd name="T62" fmla="*/ 2020 w 6914"/>
              <a:gd name="T63" fmla="*/ 3000 h 3069"/>
              <a:gd name="T64" fmla="*/ 2416 w 6914"/>
              <a:gd name="T65" fmla="*/ 3003 h 3069"/>
              <a:gd name="T66" fmla="*/ 2748 w 6914"/>
              <a:gd name="T67" fmla="*/ 2892 h 3069"/>
              <a:gd name="T68" fmla="*/ 3027 w 6914"/>
              <a:gd name="T69" fmla="*/ 2687 h 3069"/>
              <a:gd name="T70" fmla="*/ 3215 w 6914"/>
              <a:gd name="T71" fmla="*/ 2587 h 3069"/>
              <a:gd name="T72" fmla="*/ 3503 w 6914"/>
              <a:gd name="T73" fmla="*/ 2835 h 3069"/>
              <a:gd name="T74" fmla="*/ 3856 w 6914"/>
              <a:gd name="T75" fmla="*/ 3003 h 3069"/>
              <a:gd name="T76" fmla="*/ 4251 w 6914"/>
              <a:gd name="T77" fmla="*/ 3069 h 3069"/>
              <a:gd name="T78" fmla="*/ 4735 w 6914"/>
              <a:gd name="T79" fmla="*/ 3000 h 3069"/>
              <a:gd name="T80" fmla="*/ 5154 w 6914"/>
              <a:gd name="T81" fmla="*/ 2781 h 3069"/>
              <a:gd name="T82" fmla="*/ 5480 w 6914"/>
              <a:gd name="T83" fmla="*/ 2442 h 3069"/>
              <a:gd name="T84" fmla="*/ 5762 w 6914"/>
              <a:gd name="T85" fmla="*/ 2489 h 3069"/>
              <a:gd name="T86" fmla="*/ 6071 w 6914"/>
              <a:gd name="T87" fmla="*/ 2540 h 3069"/>
              <a:gd name="T88" fmla="*/ 6286 w 6914"/>
              <a:gd name="T89" fmla="*/ 2506 h 3069"/>
              <a:gd name="T90" fmla="*/ 6514 w 6914"/>
              <a:gd name="T91" fmla="*/ 2405 h 3069"/>
              <a:gd name="T92" fmla="*/ 6796 w 6914"/>
              <a:gd name="T93" fmla="*/ 2110 h 3069"/>
              <a:gd name="T94" fmla="*/ 6880 w 6914"/>
              <a:gd name="T95" fmla="*/ 1915 h 3069"/>
              <a:gd name="T96" fmla="*/ 6914 w 6914"/>
              <a:gd name="T97" fmla="*/ 1701 h 3069"/>
              <a:gd name="T98" fmla="*/ 6890 w 6914"/>
              <a:gd name="T99" fmla="*/ 1486 h 3069"/>
              <a:gd name="T100" fmla="*/ 6819 w 6914"/>
              <a:gd name="T101" fmla="*/ 1289 h 3069"/>
              <a:gd name="T102" fmla="*/ 6551 w 6914"/>
              <a:gd name="T103" fmla="*/ 980 h 3069"/>
              <a:gd name="T104" fmla="*/ 6330 w 6914"/>
              <a:gd name="T105" fmla="*/ 863 h 3069"/>
              <a:gd name="T106" fmla="*/ 6118 w 6914"/>
              <a:gd name="T107" fmla="*/ 822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914" h="3069">
                <a:moveTo>
                  <a:pt x="6074" y="819"/>
                </a:moveTo>
                <a:lnTo>
                  <a:pt x="6031" y="819"/>
                </a:lnTo>
                <a:lnTo>
                  <a:pt x="5987" y="819"/>
                </a:lnTo>
                <a:lnTo>
                  <a:pt x="5944" y="826"/>
                </a:lnTo>
                <a:lnTo>
                  <a:pt x="5899" y="832"/>
                </a:lnTo>
                <a:lnTo>
                  <a:pt x="5856" y="839"/>
                </a:lnTo>
                <a:lnTo>
                  <a:pt x="5816" y="852"/>
                </a:lnTo>
                <a:lnTo>
                  <a:pt x="5776" y="863"/>
                </a:lnTo>
                <a:lnTo>
                  <a:pt x="5735" y="879"/>
                </a:lnTo>
                <a:lnTo>
                  <a:pt x="5695" y="896"/>
                </a:lnTo>
                <a:lnTo>
                  <a:pt x="5658" y="913"/>
                </a:lnTo>
                <a:lnTo>
                  <a:pt x="5621" y="933"/>
                </a:lnTo>
                <a:lnTo>
                  <a:pt x="5584" y="956"/>
                </a:lnTo>
                <a:lnTo>
                  <a:pt x="5551" y="980"/>
                </a:lnTo>
                <a:lnTo>
                  <a:pt x="5517" y="1003"/>
                </a:lnTo>
                <a:lnTo>
                  <a:pt x="5483" y="1030"/>
                </a:lnTo>
                <a:lnTo>
                  <a:pt x="5453" y="1060"/>
                </a:lnTo>
                <a:lnTo>
                  <a:pt x="5443" y="1006"/>
                </a:lnTo>
                <a:lnTo>
                  <a:pt x="5430" y="950"/>
                </a:lnTo>
                <a:lnTo>
                  <a:pt x="5413" y="900"/>
                </a:lnTo>
                <a:lnTo>
                  <a:pt x="5396" y="845"/>
                </a:lnTo>
                <a:lnTo>
                  <a:pt x="5376" y="795"/>
                </a:lnTo>
                <a:lnTo>
                  <a:pt x="5353" y="745"/>
                </a:lnTo>
                <a:lnTo>
                  <a:pt x="5329" y="694"/>
                </a:lnTo>
                <a:lnTo>
                  <a:pt x="5302" y="648"/>
                </a:lnTo>
                <a:lnTo>
                  <a:pt x="5276" y="601"/>
                </a:lnTo>
                <a:lnTo>
                  <a:pt x="5245" y="557"/>
                </a:lnTo>
                <a:lnTo>
                  <a:pt x="5212" y="514"/>
                </a:lnTo>
                <a:lnTo>
                  <a:pt x="5181" y="469"/>
                </a:lnTo>
                <a:lnTo>
                  <a:pt x="5144" y="429"/>
                </a:lnTo>
                <a:lnTo>
                  <a:pt x="5107" y="389"/>
                </a:lnTo>
                <a:lnTo>
                  <a:pt x="5071" y="352"/>
                </a:lnTo>
                <a:lnTo>
                  <a:pt x="5030" y="315"/>
                </a:lnTo>
                <a:lnTo>
                  <a:pt x="4987" y="283"/>
                </a:lnTo>
                <a:lnTo>
                  <a:pt x="4943" y="249"/>
                </a:lnTo>
                <a:lnTo>
                  <a:pt x="4900" y="218"/>
                </a:lnTo>
                <a:lnTo>
                  <a:pt x="4855" y="188"/>
                </a:lnTo>
                <a:lnTo>
                  <a:pt x="4805" y="161"/>
                </a:lnTo>
                <a:lnTo>
                  <a:pt x="4759" y="135"/>
                </a:lnTo>
                <a:lnTo>
                  <a:pt x="4709" y="111"/>
                </a:lnTo>
                <a:lnTo>
                  <a:pt x="4658" y="91"/>
                </a:lnTo>
                <a:lnTo>
                  <a:pt x="4608" y="71"/>
                </a:lnTo>
                <a:lnTo>
                  <a:pt x="4553" y="54"/>
                </a:lnTo>
                <a:lnTo>
                  <a:pt x="4500" y="40"/>
                </a:lnTo>
                <a:lnTo>
                  <a:pt x="4447" y="27"/>
                </a:lnTo>
                <a:lnTo>
                  <a:pt x="4389" y="17"/>
                </a:lnTo>
                <a:lnTo>
                  <a:pt x="4332" y="7"/>
                </a:lnTo>
                <a:lnTo>
                  <a:pt x="4275" y="3"/>
                </a:lnTo>
                <a:lnTo>
                  <a:pt x="4218" y="0"/>
                </a:lnTo>
                <a:lnTo>
                  <a:pt x="4131" y="0"/>
                </a:lnTo>
                <a:lnTo>
                  <a:pt x="4047" y="7"/>
                </a:lnTo>
                <a:lnTo>
                  <a:pt x="3967" y="17"/>
                </a:lnTo>
                <a:lnTo>
                  <a:pt x="3886" y="34"/>
                </a:lnTo>
                <a:lnTo>
                  <a:pt x="3805" y="58"/>
                </a:lnTo>
                <a:lnTo>
                  <a:pt x="3728" y="81"/>
                </a:lnTo>
                <a:lnTo>
                  <a:pt x="3654" y="114"/>
                </a:lnTo>
                <a:lnTo>
                  <a:pt x="3580" y="148"/>
                </a:lnTo>
                <a:lnTo>
                  <a:pt x="3510" y="188"/>
                </a:lnTo>
                <a:lnTo>
                  <a:pt x="3443" y="232"/>
                </a:lnTo>
                <a:lnTo>
                  <a:pt x="3379" y="278"/>
                </a:lnTo>
                <a:lnTo>
                  <a:pt x="3318" y="333"/>
                </a:lnTo>
                <a:lnTo>
                  <a:pt x="3262" y="386"/>
                </a:lnTo>
                <a:lnTo>
                  <a:pt x="3208" y="447"/>
                </a:lnTo>
                <a:lnTo>
                  <a:pt x="3158" y="506"/>
                </a:lnTo>
                <a:lnTo>
                  <a:pt x="3111" y="574"/>
                </a:lnTo>
                <a:lnTo>
                  <a:pt x="3030" y="517"/>
                </a:lnTo>
                <a:lnTo>
                  <a:pt x="2949" y="466"/>
                </a:lnTo>
                <a:lnTo>
                  <a:pt x="2862" y="423"/>
                </a:lnTo>
                <a:lnTo>
                  <a:pt x="2772" y="386"/>
                </a:lnTo>
                <a:lnTo>
                  <a:pt x="2677" y="355"/>
                </a:lnTo>
                <a:lnTo>
                  <a:pt x="2631" y="342"/>
                </a:lnTo>
                <a:lnTo>
                  <a:pt x="2581" y="333"/>
                </a:lnTo>
                <a:lnTo>
                  <a:pt x="2530" y="323"/>
                </a:lnTo>
                <a:lnTo>
                  <a:pt x="2480" y="315"/>
                </a:lnTo>
                <a:lnTo>
                  <a:pt x="2430" y="312"/>
                </a:lnTo>
                <a:lnTo>
                  <a:pt x="2379" y="309"/>
                </a:lnTo>
                <a:lnTo>
                  <a:pt x="2295" y="312"/>
                </a:lnTo>
                <a:lnTo>
                  <a:pt x="2208" y="319"/>
                </a:lnTo>
                <a:lnTo>
                  <a:pt x="2117" y="336"/>
                </a:lnTo>
                <a:lnTo>
                  <a:pt x="2023" y="360"/>
                </a:lnTo>
                <a:lnTo>
                  <a:pt x="1929" y="389"/>
                </a:lnTo>
                <a:lnTo>
                  <a:pt x="1832" y="423"/>
                </a:lnTo>
                <a:lnTo>
                  <a:pt x="1741" y="466"/>
                </a:lnTo>
                <a:lnTo>
                  <a:pt x="1651" y="514"/>
                </a:lnTo>
                <a:lnTo>
                  <a:pt x="1563" y="567"/>
                </a:lnTo>
                <a:lnTo>
                  <a:pt x="1523" y="598"/>
                </a:lnTo>
                <a:lnTo>
                  <a:pt x="1483" y="628"/>
                </a:lnTo>
                <a:lnTo>
                  <a:pt x="1442" y="661"/>
                </a:lnTo>
                <a:lnTo>
                  <a:pt x="1409" y="691"/>
                </a:lnTo>
                <a:lnTo>
                  <a:pt x="1375" y="728"/>
                </a:lnTo>
                <a:lnTo>
                  <a:pt x="1341" y="762"/>
                </a:lnTo>
                <a:lnTo>
                  <a:pt x="1312" y="799"/>
                </a:lnTo>
                <a:lnTo>
                  <a:pt x="1285" y="839"/>
                </a:lnTo>
                <a:lnTo>
                  <a:pt x="1261" y="876"/>
                </a:lnTo>
                <a:lnTo>
                  <a:pt x="1241" y="916"/>
                </a:lnTo>
                <a:lnTo>
                  <a:pt x="1221" y="959"/>
                </a:lnTo>
                <a:lnTo>
                  <a:pt x="1208" y="1000"/>
                </a:lnTo>
                <a:lnTo>
                  <a:pt x="1194" y="1043"/>
                </a:lnTo>
                <a:lnTo>
                  <a:pt x="1187" y="1088"/>
                </a:lnTo>
                <a:lnTo>
                  <a:pt x="1080" y="1037"/>
                </a:lnTo>
                <a:lnTo>
                  <a:pt x="1030" y="1014"/>
                </a:lnTo>
                <a:lnTo>
                  <a:pt x="976" y="990"/>
                </a:lnTo>
                <a:lnTo>
                  <a:pt x="922" y="970"/>
                </a:lnTo>
                <a:lnTo>
                  <a:pt x="869" y="953"/>
                </a:lnTo>
                <a:lnTo>
                  <a:pt x="808" y="943"/>
                </a:lnTo>
                <a:lnTo>
                  <a:pt x="748" y="937"/>
                </a:lnTo>
                <a:lnTo>
                  <a:pt x="674" y="940"/>
                </a:lnTo>
                <a:lnTo>
                  <a:pt x="600" y="950"/>
                </a:lnTo>
                <a:lnTo>
                  <a:pt x="530" y="963"/>
                </a:lnTo>
                <a:lnTo>
                  <a:pt x="462" y="987"/>
                </a:lnTo>
                <a:lnTo>
                  <a:pt x="398" y="1017"/>
                </a:lnTo>
                <a:lnTo>
                  <a:pt x="339" y="1051"/>
                </a:lnTo>
                <a:lnTo>
                  <a:pt x="281" y="1091"/>
                </a:lnTo>
                <a:lnTo>
                  <a:pt x="228" y="1138"/>
                </a:lnTo>
                <a:lnTo>
                  <a:pt x="177" y="1188"/>
                </a:lnTo>
                <a:lnTo>
                  <a:pt x="133" y="1242"/>
                </a:lnTo>
                <a:lnTo>
                  <a:pt x="96" y="1302"/>
                </a:lnTo>
                <a:lnTo>
                  <a:pt x="63" y="1362"/>
                </a:lnTo>
                <a:lnTo>
                  <a:pt x="40" y="1430"/>
                </a:lnTo>
                <a:lnTo>
                  <a:pt x="19" y="1499"/>
                </a:lnTo>
                <a:lnTo>
                  <a:pt x="6" y="1570"/>
                </a:lnTo>
                <a:lnTo>
                  <a:pt x="0" y="1644"/>
                </a:lnTo>
                <a:lnTo>
                  <a:pt x="3" y="1721"/>
                </a:lnTo>
                <a:lnTo>
                  <a:pt x="9" y="1792"/>
                </a:lnTo>
                <a:lnTo>
                  <a:pt x="26" y="1862"/>
                </a:lnTo>
                <a:lnTo>
                  <a:pt x="50" y="1930"/>
                </a:lnTo>
                <a:lnTo>
                  <a:pt x="77" y="1993"/>
                </a:lnTo>
                <a:lnTo>
                  <a:pt x="114" y="2057"/>
                </a:lnTo>
                <a:lnTo>
                  <a:pt x="154" y="2113"/>
                </a:lnTo>
                <a:lnTo>
                  <a:pt x="197" y="2164"/>
                </a:lnTo>
                <a:lnTo>
                  <a:pt x="247" y="2214"/>
                </a:lnTo>
                <a:lnTo>
                  <a:pt x="305" y="2258"/>
                </a:lnTo>
                <a:lnTo>
                  <a:pt x="361" y="2295"/>
                </a:lnTo>
                <a:lnTo>
                  <a:pt x="426" y="2328"/>
                </a:lnTo>
                <a:lnTo>
                  <a:pt x="493" y="2355"/>
                </a:lnTo>
                <a:lnTo>
                  <a:pt x="559" y="2372"/>
                </a:lnTo>
                <a:lnTo>
                  <a:pt x="633" y="2386"/>
                </a:lnTo>
                <a:lnTo>
                  <a:pt x="707" y="2392"/>
                </a:lnTo>
                <a:lnTo>
                  <a:pt x="768" y="2392"/>
                </a:lnTo>
                <a:lnTo>
                  <a:pt x="832" y="2386"/>
                </a:lnTo>
                <a:lnTo>
                  <a:pt x="888" y="2375"/>
                </a:lnTo>
                <a:lnTo>
                  <a:pt x="949" y="2359"/>
                </a:lnTo>
                <a:lnTo>
                  <a:pt x="1002" y="2338"/>
                </a:lnTo>
                <a:lnTo>
                  <a:pt x="1057" y="2312"/>
                </a:lnTo>
                <a:lnTo>
                  <a:pt x="1107" y="2285"/>
                </a:lnTo>
                <a:lnTo>
                  <a:pt x="1158" y="2251"/>
                </a:lnTo>
                <a:lnTo>
                  <a:pt x="1187" y="2332"/>
                </a:lnTo>
                <a:lnTo>
                  <a:pt x="1224" y="2409"/>
                </a:lnTo>
                <a:lnTo>
                  <a:pt x="1264" y="2483"/>
                </a:lnTo>
                <a:lnTo>
                  <a:pt x="1312" y="2553"/>
                </a:lnTo>
                <a:lnTo>
                  <a:pt x="1365" y="2620"/>
                </a:lnTo>
                <a:lnTo>
                  <a:pt x="1423" y="2680"/>
                </a:lnTo>
                <a:lnTo>
                  <a:pt x="1483" y="2738"/>
                </a:lnTo>
                <a:lnTo>
                  <a:pt x="1550" y="2791"/>
                </a:lnTo>
                <a:lnTo>
                  <a:pt x="1620" y="2841"/>
                </a:lnTo>
                <a:lnTo>
                  <a:pt x="1694" y="2886"/>
                </a:lnTo>
                <a:lnTo>
                  <a:pt x="1771" y="2922"/>
                </a:lnTo>
                <a:lnTo>
                  <a:pt x="1849" y="2952"/>
                </a:lnTo>
                <a:lnTo>
                  <a:pt x="1932" y="2979"/>
                </a:lnTo>
                <a:lnTo>
                  <a:pt x="2020" y="3000"/>
                </a:lnTo>
                <a:lnTo>
                  <a:pt x="2107" y="3013"/>
                </a:lnTo>
                <a:lnTo>
                  <a:pt x="2197" y="3016"/>
                </a:lnTo>
                <a:lnTo>
                  <a:pt x="2271" y="3016"/>
                </a:lnTo>
                <a:lnTo>
                  <a:pt x="2342" y="3013"/>
                </a:lnTo>
                <a:lnTo>
                  <a:pt x="2416" y="3003"/>
                </a:lnTo>
                <a:lnTo>
                  <a:pt x="2486" y="2989"/>
                </a:lnTo>
                <a:lnTo>
                  <a:pt x="2554" y="2969"/>
                </a:lnTo>
                <a:lnTo>
                  <a:pt x="2621" y="2949"/>
                </a:lnTo>
                <a:lnTo>
                  <a:pt x="2684" y="2922"/>
                </a:lnTo>
                <a:lnTo>
                  <a:pt x="2748" y="2892"/>
                </a:lnTo>
                <a:lnTo>
                  <a:pt x="2809" y="2858"/>
                </a:lnTo>
                <a:lnTo>
                  <a:pt x="2865" y="2821"/>
                </a:lnTo>
                <a:lnTo>
                  <a:pt x="2923" y="2778"/>
                </a:lnTo>
                <a:lnTo>
                  <a:pt x="2976" y="2735"/>
                </a:lnTo>
                <a:lnTo>
                  <a:pt x="3027" y="2687"/>
                </a:lnTo>
                <a:lnTo>
                  <a:pt x="3074" y="2637"/>
                </a:lnTo>
                <a:lnTo>
                  <a:pt x="3117" y="2584"/>
                </a:lnTo>
                <a:lnTo>
                  <a:pt x="3161" y="2529"/>
                </a:lnTo>
                <a:lnTo>
                  <a:pt x="3164" y="2526"/>
                </a:lnTo>
                <a:lnTo>
                  <a:pt x="3215" y="2587"/>
                </a:lnTo>
                <a:lnTo>
                  <a:pt x="3265" y="2640"/>
                </a:lnTo>
                <a:lnTo>
                  <a:pt x="3322" y="2694"/>
                </a:lnTo>
                <a:lnTo>
                  <a:pt x="3379" y="2744"/>
                </a:lnTo>
                <a:lnTo>
                  <a:pt x="3440" y="2791"/>
                </a:lnTo>
                <a:lnTo>
                  <a:pt x="3503" y="2835"/>
                </a:lnTo>
                <a:lnTo>
                  <a:pt x="3570" y="2875"/>
                </a:lnTo>
                <a:lnTo>
                  <a:pt x="3638" y="2912"/>
                </a:lnTo>
                <a:lnTo>
                  <a:pt x="3708" y="2945"/>
                </a:lnTo>
                <a:lnTo>
                  <a:pt x="3782" y="2976"/>
                </a:lnTo>
                <a:lnTo>
                  <a:pt x="3856" y="3003"/>
                </a:lnTo>
                <a:lnTo>
                  <a:pt x="3930" y="3022"/>
                </a:lnTo>
                <a:lnTo>
                  <a:pt x="4010" y="3043"/>
                </a:lnTo>
                <a:lnTo>
                  <a:pt x="4087" y="3056"/>
                </a:lnTo>
                <a:lnTo>
                  <a:pt x="4168" y="3063"/>
                </a:lnTo>
                <a:lnTo>
                  <a:pt x="4251" y="3069"/>
                </a:lnTo>
                <a:lnTo>
                  <a:pt x="4352" y="3069"/>
                </a:lnTo>
                <a:lnTo>
                  <a:pt x="4450" y="3059"/>
                </a:lnTo>
                <a:lnTo>
                  <a:pt x="4547" y="3046"/>
                </a:lnTo>
                <a:lnTo>
                  <a:pt x="4645" y="3026"/>
                </a:lnTo>
                <a:lnTo>
                  <a:pt x="4735" y="3000"/>
                </a:lnTo>
                <a:lnTo>
                  <a:pt x="4826" y="2966"/>
                </a:lnTo>
                <a:lnTo>
                  <a:pt x="4913" y="2929"/>
                </a:lnTo>
                <a:lnTo>
                  <a:pt x="4997" y="2886"/>
                </a:lnTo>
                <a:lnTo>
                  <a:pt x="5077" y="2835"/>
                </a:lnTo>
                <a:lnTo>
                  <a:pt x="5154" y="2781"/>
                </a:lnTo>
                <a:lnTo>
                  <a:pt x="5228" y="2720"/>
                </a:lnTo>
                <a:lnTo>
                  <a:pt x="5299" y="2657"/>
                </a:lnTo>
                <a:lnTo>
                  <a:pt x="5363" y="2590"/>
                </a:lnTo>
                <a:lnTo>
                  <a:pt x="5424" y="2519"/>
                </a:lnTo>
                <a:lnTo>
                  <a:pt x="5480" y="2442"/>
                </a:lnTo>
                <a:lnTo>
                  <a:pt x="5531" y="2362"/>
                </a:lnTo>
                <a:lnTo>
                  <a:pt x="5584" y="2399"/>
                </a:lnTo>
                <a:lnTo>
                  <a:pt x="5642" y="2436"/>
                </a:lnTo>
                <a:lnTo>
                  <a:pt x="5698" y="2463"/>
                </a:lnTo>
                <a:lnTo>
                  <a:pt x="5762" y="2489"/>
                </a:lnTo>
                <a:lnTo>
                  <a:pt x="5826" y="2510"/>
                </a:lnTo>
                <a:lnTo>
                  <a:pt x="5890" y="2523"/>
                </a:lnTo>
                <a:lnTo>
                  <a:pt x="5957" y="2533"/>
                </a:lnTo>
                <a:lnTo>
                  <a:pt x="6028" y="2540"/>
                </a:lnTo>
                <a:lnTo>
                  <a:pt x="6071" y="2540"/>
                </a:lnTo>
                <a:lnTo>
                  <a:pt x="6114" y="2536"/>
                </a:lnTo>
                <a:lnTo>
                  <a:pt x="6158" y="2533"/>
                </a:lnTo>
                <a:lnTo>
                  <a:pt x="6202" y="2526"/>
                </a:lnTo>
                <a:lnTo>
                  <a:pt x="6243" y="2516"/>
                </a:lnTo>
                <a:lnTo>
                  <a:pt x="6286" y="2506"/>
                </a:lnTo>
                <a:lnTo>
                  <a:pt x="6326" y="2496"/>
                </a:lnTo>
                <a:lnTo>
                  <a:pt x="6363" y="2479"/>
                </a:lnTo>
                <a:lnTo>
                  <a:pt x="6403" y="2463"/>
                </a:lnTo>
                <a:lnTo>
                  <a:pt x="6440" y="2446"/>
                </a:lnTo>
                <a:lnTo>
                  <a:pt x="6514" y="2405"/>
                </a:lnTo>
                <a:lnTo>
                  <a:pt x="6582" y="2359"/>
                </a:lnTo>
                <a:lnTo>
                  <a:pt x="6641" y="2304"/>
                </a:lnTo>
                <a:lnTo>
                  <a:pt x="6702" y="2245"/>
                </a:lnTo>
                <a:lnTo>
                  <a:pt x="6752" y="2177"/>
                </a:lnTo>
                <a:lnTo>
                  <a:pt x="6796" y="2110"/>
                </a:lnTo>
                <a:lnTo>
                  <a:pt x="6816" y="2073"/>
                </a:lnTo>
                <a:lnTo>
                  <a:pt x="6836" y="2036"/>
                </a:lnTo>
                <a:lnTo>
                  <a:pt x="6853" y="1996"/>
                </a:lnTo>
                <a:lnTo>
                  <a:pt x="6866" y="1956"/>
                </a:lnTo>
                <a:lnTo>
                  <a:pt x="6880" y="1915"/>
                </a:lnTo>
                <a:lnTo>
                  <a:pt x="6890" y="1875"/>
                </a:lnTo>
                <a:lnTo>
                  <a:pt x="6900" y="1832"/>
                </a:lnTo>
                <a:lnTo>
                  <a:pt x="6906" y="1788"/>
                </a:lnTo>
                <a:lnTo>
                  <a:pt x="6910" y="1745"/>
                </a:lnTo>
                <a:lnTo>
                  <a:pt x="6914" y="1701"/>
                </a:lnTo>
                <a:lnTo>
                  <a:pt x="6914" y="1658"/>
                </a:lnTo>
                <a:lnTo>
                  <a:pt x="6910" y="1613"/>
                </a:lnTo>
                <a:lnTo>
                  <a:pt x="6906" y="1570"/>
                </a:lnTo>
                <a:lnTo>
                  <a:pt x="6900" y="1526"/>
                </a:lnTo>
                <a:lnTo>
                  <a:pt x="6890" y="1486"/>
                </a:lnTo>
                <a:lnTo>
                  <a:pt x="6880" y="1446"/>
                </a:lnTo>
                <a:lnTo>
                  <a:pt x="6866" y="1406"/>
                </a:lnTo>
                <a:lnTo>
                  <a:pt x="6853" y="1366"/>
                </a:lnTo>
                <a:lnTo>
                  <a:pt x="6836" y="1326"/>
                </a:lnTo>
                <a:lnTo>
                  <a:pt x="6819" y="1289"/>
                </a:lnTo>
                <a:lnTo>
                  <a:pt x="6779" y="1218"/>
                </a:lnTo>
                <a:lnTo>
                  <a:pt x="6733" y="1151"/>
                </a:lnTo>
                <a:lnTo>
                  <a:pt x="6675" y="1088"/>
                </a:lnTo>
                <a:lnTo>
                  <a:pt x="6618" y="1030"/>
                </a:lnTo>
                <a:lnTo>
                  <a:pt x="6551" y="980"/>
                </a:lnTo>
                <a:lnTo>
                  <a:pt x="6484" y="933"/>
                </a:lnTo>
                <a:lnTo>
                  <a:pt x="6447" y="913"/>
                </a:lnTo>
                <a:lnTo>
                  <a:pt x="6407" y="896"/>
                </a:lnTo>
                <a:lnTo>
                  <a:pt x="6370" y="879"/>
                </a:lnTo>
                <a:lnTo>
                  <a:pt x="6330" y="863"/>
                </a:lnTo>
                <a:lnTo>
                  <a:pt x="6289" y="852"/>
                </a:lnTo>
                <a:lnTo>
                  <a:pt x="6249" y="839"/>
                </a:lnTo>
                <a:lnTo>
                  <a:pt x="6206" y="832"/>
                </a:lnTo>
                <a:lnTo>
                  <a:pt x="6161" y="826"/>
                </a:lnTo>
                <a:lnTo>
                  <a:pt x="6118" y="822"/>
                </a:lnTo>
                <a:lnTo>
                  <a:pt x="6074" y="819"/>
                </a:lnTo>
                <a:close/>
              </a:path>
            </a:pathLst>
          </a:custGeom>
          <a:solidFill>
            <a:srgbClr val="27AAE1"/>
          </a:solidFill>
          <a:ln w="3810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31" name="Freeform 5"/>
          <p:cNvSpPr>
            <a:spLocks/>
          </p:cNvSpPr>
          <p:nvPr userDrawn="1"/>
        </p:nvSpPr>
        <p:spPr bwMode="auto">
          <a:xfrm>
            <a:off x="2329588" y="2806427"/>
            <a:ext cx="1270000" cy="564746"/>
          </a:xfrm>
          <a:custGeom>
            <a:avLst/>
            <a:gdLst>
              <a:gd name="T0" fmla="*/ 5899 w 6914"/>
              <a:gd name="T1" fmla="*/ 832 h 3069"/>
              <a:gd name="T2" fmla="*/ 5695 w 6914"/>
              <a:gd name="T3" fmla="*/ 896 h 3069"/>
              <a:gd name="T4" fmla="*/ 5517 w 6914"/>
              <a:gd name="T5" fmla="*/ 1003 h 3069"/>
              <a:gd name="T6" fmla="*/ 5413 w 6914"/>
              <a:gd name="T7" fmla="*/ 900 h 3069"/>
              <a:gd name="T8" fmla="*/ 5302 w 6914"/>
              <a:gd name="T9" fmla="*/ 648 h 3069"/>
              <a:gd name="T10" fmla="*/ 5144 w 6914"/>
              <a:gd name="T11" fmla="*/ 429 h 3069"/>
              <a:gd name="T12" fmla="*/ 4943 w 6914"/>
              <a:gd name="T13" fmla="*/ 249 h 3069"/>
              <a:gd name="T14" fmla="*/ 4709 w 6914"/>
              <a:gd name="T15" fmla="*/ 111 h 3069"/>
              <a:gd name="T16" fmla="*/ 4447 w 6914"/>
              <a:gd name="T17" fmla="*/ 27 h 3069"/>
              <a:gd name="T18" fmla="*/ 4131 w 6914"/>
              <a:gd name="T19" fmla="*/ 0 h 3069"/>
              <a:gd name="T20" fmla="*/ 3728 w 6914"/>
              <a:gd name="T21" fmla="*/ 81 h 3069"/>
              <a:gd name="T22" fmla="*/ 3379 w 6914"/>
              <a:gd name="T23" fmla="*/ 278 h 3069"/>
              <a:gd name="T24" fmla="*/ 3111 w 6914"/>
              <a:gd name="T25" fmla="*/ 574 h 3069"/>
              <a:gd name="T26" fmla="*/ 2677 w 6914"/>
              <a:gd name="T27" fmla="*/ 355 h 3069"/>
              <a:gd name="T28" fmla="*/ 2430 w 6914"/>
              <a:gd name="T29" fmla="*/ 312 h 3069"/>
              <a:gd name="T30" fmla="*/ 2023 w 6914"/>
              <a:gd name="T31" fmla="*/ 360 h 3069"/>
              <a:gd name="T32" fmla="*/ 1563 w 6914"/>
              <a:gd name="T33" fmla="*/ 567 h 3069"/>
              <a:gd name="T34" fmla="*/ 1375 w 6914"/>
              <a:gd name="T35" fmla="*/ 728 h 3069"/>
              <a:gd name="T36" fmla="*/ 1241 w 6914"/>
              <a:gd name="T37" fmla="*/ 916 h 3069"/>
              <a:gd name="T38" fmla="*/ 1080 w 6914"/>
              <a:gd name="T39" fmla="*/ 1037 h 3069"/>
              <a:gd name="T40" fmla="*/ 808 w 6914"/>
              <a:gd name="T41" fmla="*/ 943 h 3069"/>
              <a:gd name="T42" fmla="*/ 462 w 6914"/>
              <a:gd name="T43" fmla="*/ 987 h 3069"/>
              <a:gd name="T44" fmla="*/ 177 w 6914"/>
              <a:gd name="T45" fmla="*/ 1188 h 3069"/>
              <a:gd name="T46" fmla="*/ 19 w 6914"/>
              <a:gd name="T47" fmla="*/ 1499 h 3069"/>
              <a:gd name="T48" fmla="*/ 26 w 6914"/>
              <a:gd name="T49" fmla="*/ 1862 h 3069"/>
              <a:gd name="T50" fmla="*/ 197 w 6914"/>
              <a:gd name="T51" fmla="*/ 2164 h 3069"/>
              <a:gd name="T52" fmla="*/ 493 w 6914"/>
              <a:gd name="T53" fmla="*/ 2355 h 3069"/>
              <a:gd name="T54" fmla="*/ 832 w 6914"/>
              <a:gd name="T55" fmla="*/ 2386 h 3069"/>
              <a:gd name="T56" fmla="*/ 1107 w 6914"/>
              <a:gd name="T57" fmla="*/ 2285 h 3069"/>
              <a:gd name="T58" fmla="*/ 1312 w 6914"/>
              <a:gd name="T59" fmla="*/ 2553 h 3069"/>
              <a:gd name="T60" fmla="*/ 1620 w 6914"/>
              <a:gd name="T61" fmla="*/ 2841 h 3069"/>
              <a:gd name="T62" fmla="*/ 2020 w 6914"/>
              <a:gd name="T63" fmla="*/ 3000 h 3069"/>
              <a:gd name="T64" fmla="*/ 2416 w 6914"/>
              <a:gd name="T65" fmla="*/ 3003 h 3069"/>
              <a:gd name="T66" fmla="*/ 2748 w 6914"/>
              <a:gd name="T67" fmla="*/ 2892 h 3069"/>
              <a:gd name="T68" fmla="*/ 3027 w 6914"/>
              <a:gd name="T69" fmla="*/ 2687 h 3069"/>
              <a:gd name="T70" fmla="*/ 3215 w 6914"/>
              <a:gd name="T71" fmla="*/ 2587 h 3069"/>
              <a:gd name="T72" fmla="*/ 3503 w 6914"/>
              <a:gd name="T73" fmla="*/ 2835 h 3069"/>
              <a:gd name="T74" fmla="*/ 3856 w 6914"/>
              <a:gd name="T75" fmla="*/ 3003 h 3069"/>
              <a:gd name="T76" fmla="*/ 4251 w 6914"/>
              <a:gd name="T77" fmla="*/ 3069 h 3069"/>
              <a:gd name="T78" fmla="*/ 4735 w 6914"/>
              <a:gd name="T79" fmla="*/ 3000 h 3069"/>
              <a:gd name="T80" fmla="*/ 5154 w 6914"/>
              <a:gd name="T81" fmla="*/ 2781 h 3069"/>
              <a:gd name="T82" fmla="*/ 5480 w 6914"/>
              <a:gd name="T83" fmla="*/ 2442 h 3069"/>
              <a:gd name="T84" fmla="*/ 5762 w 6914"/>
              <a:gd name="T85" fmla="*/ 2489 h 3069"/>
              <a:gd name="T86" fmla="*/ 6071 w 6914"/>
              <a:gd name="T87" fmla="*/ 2540 h 3069"/>
              <a:gd name="T88" fmla="*/ 6286 w 6914"/>
              <a:gd name="T89" fmla="*/ 2506 h 3069"/>
              <a:gd name="T90" fmla="*/ 6514 w 6914"/>
              <a:gd name="T91" fmla="*/ 2405 h 3069"/>
              <a:gd name="T92" fmla="*/ 6796 w 6914"/>
              <a:gd name="T93" fmla="*/ 2110 h 3069"/>
              <a:gd name="T94" fmla="*/ 6880 w 6914"/>
              <a:gd name="T95" fmla="*/ 1915 h 3069"/>
              <a:gd name="T96" fmla="*/ 6914 w 6914"/>
              <a:gd name="T97" fmla="*/ 1701 h 3069"/>
              <a:gd name="T98" fmla="*/ 6890 w 6914"/>
              <a:gd name="T99" fmla="*/ 1486 h 3069"/>
              <a:gd name="T100" fmla="*/ 6819 w 6914"/>
              <a:gd name="T101" fmla="*/ 1289 h 3069"/>
              <a:gd name="T102" fmla="*/ 6551 w 6914"/>
              <a:gd name="T103" fmla="*/ 980 h 3069"/>
              <a:gd name="T104" fmla="*/ 6330 w 6914"/>
              <a:gd name="T105" fmla="*/ 863 h 3069"/>
              <a:gd name="T106" fmla="*/ 6118 w 6914"/>
              <a:gd name="T107" fmla="*/ 822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914" h="3069">
                <a:moveTo>
                  <a:pt x="6074" y="819"/>
                </a:moveTo>
                <a:lnTo>
                  <a:pt x="6031" y="819"/>
                </a:lnTo>
                <a:lnTo>
                  <a:pt x="5987" y="819"/>
                </a:lnTo>
                <a:lnTo>
                  <a:pt x="5944" y="826"/>
                </a:lnTo>
                <a:lnTo>
                  <a:pt x="5899" y="832"/>
                </a:lnTo>
                <a:lnTo>
                  <a:pt x="5856" y="839"/>
                </a:lnTo>
                <a:lnTo>
                  <a:pt x="5816" y="852"/>
                </a:lnTo>
                <a:lnTo>
                  <a:pt x="5776" y="863"/>
                </a:lnTo>
                <a:lnTo>
                  <a:pt x="5735" y="879"/>
                </a:lnTo>
                <a:lnTo>
                  <a:pt x="5695" y="896"/>
                </a:lnTo>
                <a:lnTo>
                  <a:pt x="5658" y="913"/>
                </a:lnTo>
                <a:lnTo>
                  <a:pt x="5621" y="933"/>
                </a:lnTo>
                <a:lnTo>
                  <a:pt x="5584" y="956"/>
                </a:lnTo>
                <a:lnTo>
                  <a:pt x="5551" y="980"/>
                </a:lnTo>
                <a:lnTo>
                  <a:pt x="5517" y="1003"/>
                </a:lnTo>
                <a:lnTo>
                  <a:pt x="5483" y="1030"/>
                </a:lnTo>
                <a:lnTo>
                  <a:pt x="5453" y="1060"/>
                </a:lnTo>
                <a:lnTo>
                  <a:pt x="5443" y="1006"/>
                </a:lnTo>
                <a:lnTo>
                  <a:pt x="5430" y="950"/>
                </a:lnTo>
                <a:lnTo>
                  <a:pt x="5413" y="900"/>
                </a:lnTo>
                <a:lnTo>
                  <a:pt x="5396" y="845"/>
                </a:lnTo>
                <a:lnTo>
                  <a:pt x="5376" y="795"/>
                </a:lnTo>
                <a:lnTo>
                  <a:pt x="5353" y="745"/>
                </a:lnTo>
                <a:lnTo>
                  <a:pt x="5329" y="694"/>
                </a:lnTo>
                <a:lnTo>
                  <a:pt x="5302" y="648"/>
                </a:lnTo>
                <a:lnTo>
                  <a:pt x="5276" y="601"/>
                </a:lnTo>
                <a:lnTo>
                  <a:pt x="5245" y="557"/>
                </a:lnTo>
                <a:lnTo>
                  <a:pt x="5212" y="514"/>
                </a:lnTo>
                <a:lnTo>
                  <a:pt x="5181" y="469"/>
                </a:lnTo>
                <a:lnTo>
                  <a:pt x="5144" y="429"/>
                </a:lnTo>
                <a:lnTo>
                  <a:pt x="5107" y="389"/>
                </a:lnTo>
                <a:lnTo>
                  <a:pt x="5071" y="352"/>
                </a:lnTo>
                <a:lnTo>
                  <a:pt x="5030" y="315"/>
                </a:lnTo>
                <a:lnTo>
                  <a:pt x="4987" y="283"/>
                </a:lnTo>
                <a:lnTo>
                  <a:pt x="4943" y="249"/>
                </a:lnTo>
                <a:lnTo>
                  <a:pt x="4900" y="218"/>
                </a:lnTo>
                <a:lnTo>
                  <a:pt x="4855" y="188"/>
                </a:lnTo>
                <a:lnTo>
                  <a:pt x="4805" y="161"/>
                </a:lnTo>
                <a:lnTo>
                  <a:pt x="4759" y="135"/>
                </a:lnTo>
                <a:lnTo>
                  <a:pt x="4709" y="111"/>
                </a:lnTo>
                <a:lnTo>
                  <a:pt x="4658" y="91"/>
                </a:lnTo>
                <a:lnTo>
                  <a:pt x="4608" y="71"/>
                </a:lnTo>
                <a:lnTo>
                  <a:pt x="4553" y="54"/>
                </a:lnTo>
                <a:lnTo>
                  <a:pt x="4500" y="40"/>
                </a:lnTo>
                <a:lnTo>
                  <a:pt x="4447" y="27"/>
                </a:lnTo>
                <a:lnTo>
                  <a:pt x="4389" y="17"/>
                </a:lnTo>
                <a:lnTo>
                  <a:pt x="4332" y="7"/>
                </a:lnTo>
                <a:lnTo>
                  <a:pt x="4275" y="3"/>
                </a:lnTo>
                <a:lnTo>
                  <a:pt x="4218" y="0"/>
                </a:lnTo>
                <a:lnTo>
                  <a:pt x="4131" y="0"/>
                </a:lnTo>
                <a:lnTo>
                  <a:pt x="4047" y="7"/>
                </a:lnTo>
                <a:lnTo>
                  <a:pt x="3967" y="17"/>
                </a:lnTo>
                <a:lnTo>
                  <a:pt x="3886" y="34"/>
                </a:lnTo>
                <a:lnTo>
                  <a:pt x="3805" y="58"/>
                </a:lnTo>
                <a:lnTo>
                  <a:pt x="3728" y="81"/>
                </a:lnTo>
                <a:lnTo>
                  <a:pt x="3654" y="114"/>
                </a:lnTo>
                <a:lnTo>
                  <a:pt x="3580" y="148"/>
                </a:lnTo>
                <a:lnTo>
                  <a:pt x="3510" y="188"/>
                </a:lnTo>
                <a:lnTo>
                  <a:pt x="3443" y="232"/>
                </a:lnTo>
                <a:lnTo>
                  <a:pt x="3379" y="278"/>
                </a:lnTo>
                <a:lnTo>
                  <a:pt x="3318" y="333"/>
                </a:lnTo>
                <a:lnTo>
                  <a:pt x="3262" y="386"/>
                </a:lnTo>
                <a:lnTo>
                  <a:pt x="3208" y="447"/>
                </a:lnTo>
                <a:lnTo>
                  <a:pt x="3158" y="506"/>
                </a:lnTo>
                <a:lnTo>
                  <a:pt x="3111" y="574"/>
                </a:lnTo>
                <a:lnTo>
                  <a:pt x="3030" y="517"/>
                </a:lnTo>
                <a:lnTo>
                  <a:pt x="2949" y="466"/>
                </a:lnTo>
                <a:lnTo>
                  <a:pt x="2862" y="423"/>
                </a:lnTo>
                <a:lnTo>
                  <a:pt x="2772" y="386"/>
                </a:lnTo>
                <a:lnTo>
                  <a:pt x="2677" y="355"/>
                </a:lnTo>
                <a:lnTo>
                  <a:pt x="2631" y="342"/>
                </a:lnTo>
                <a:lnTo>
                  <a:pt x="2581" y="333"/>
                </a:lnTo>
                <a:lnTo>
                  <a:pt x="2530" y="323"/>
                </a:lnTo>
                <a:lnTo>
                  <a:pt x="2480" y="315"/>
                </a:lnTo>
                <a:lnTo>
                  <a:pt x="2430" y="312"/>
                </a:lnTo>
                <a:lnTo>
                  <a:pt x="2379" y="309"/>
                </a:lnTo>
                <a:lnTo>
                  <a:pt x="2295" y="312"/>
                </a:lnTo>
                <a:lnTo>
                  <a:pt x="2208" y="319"/>
                </a:lnTo>
                <a:lnTo>
                  <a:pt x="2117" y="336"/>
                </a:lnTo>
                <a:lnTo>
                  <a:pt x="2023" y="360"/>
                </a:lnTo>
                <a:lnTo>
                  <a:pt x="1929" y="389"/>
                </a:lnTo>
                <a:lnTo>
                  <a:pt x="1832" y="423"/>
                </a:lnTo>
                <a:lnTo>
                  <a:pt x="1741" y="466"/>
                </a:lnTo>
                <a:lnTo>
                  <a:pt x="1651" y="514"/>
                </a:lnTo>
                <a:lnTo>
                  <a:pt x="1563" y="567"/>
                </a:lnTo>
                <a:lnTo>
                  <a:pt x="1523" y="598"/>
                </a:lnTo>
                <a:lnTo>
                  <a:pt x="1483" y="628"/>
                </a:lnTo>
                <a:lnTo>
                  <a:pt x="1442" y="661"/>
                </a:lnTo>
                <a:lnTo>
                  <a:pt x="1409" y="691"/>
                </a:lnTo>
                <a:lnTo>
                  <a:pt x="1375" y="728"/>
                </a:lnTo>
                <a:lnTo>
                  <a:pt x="1341" y="762"/>
                </a:lnTo>
                <a:lnTo>
                  <a:pt x="1312" y="799"/>
                </a:lnTo>
                <a:lnTo>
                  <a:pt x="1285" y="839"/>
                </a:lnTo>
                <a:lnTo>
                  <a:pt x="1261" y="876"/>
                </a:lnTo>
                <a:lnTo>
                  <a:pt x="1241" y="916"/>
                </a:lnTo>
                <a:lnTo>
                  <a:pt x="1221" y="959"/>
                </a:lnTo>
                <a:lnTo>
                  <a:pt x="1208" y="1000"/>
                </a:lnTo>
                <a:lnTo>
                  <a:pt x="1194" y="1043"/>
                </a:lnTo>
                <a:lnTo>
                  <a:pt x="1187" y="1088"/>
                </a:lnTo>
                <a:lnTo>
                  <a:pt x="1080" y="1037"/>
                </a:lnTo>
                <a:lnTo>
                  <a:pt x="1030" y="1014"/>
                </a:lnTo>
                <a:lnTo>
                  <a:pt x="976" y="990"/>
                </a:lnTo>
                <a:lnTo>
                  <a:pt x="922" y="970"/>
                </a:lnTo>
                <a:lnTo>
                  <a:pt x="869" y="953"/>
                </a:lnTo>
                <a:lnTo>
                  <a:pt x="808" y="943"/>
                </a:lnTo>
                <a:lnTo>
                  <a:pt x="748" y="937"/>
                </a:lnTo>
                <a:lnTo>
                  <a:pt x="674" y="940"/>
                </a:lnTo>
                <a:lnTo>
                  <a:pt x="600" y="950"/>
                </a:lnTo>
                <a:lnTo>
                  <a:pt x="530" y="963"/>
                </a:lnTo>
                <a:lnTo>
                  <a:pt x="462" y="987"/>
                </a:lnTo>
                <a:lnTo>
                  <a:pt x="398" y="1017"/>
                </a:lnTo>
                <a:lnTo>
                  <a:pt x="339" y="1051"/>
                </a:lnTo>
                <a:lnTo>
                  <a:pt x="281" y="1091"/>
                </a:lnTo>
                <a:lnTo>
                  <a:pt x="228" y="1138"/>
                </a:lnTo>
                <a:lnTo>
                  <a:pt x="177" y="1188"/>
                </a:lnTo>
                <a:lnTo>
                  <a:pt x="133" y="1242"/>
                </a:lnTo>
                <a:lnTo>
                  <a:pt x="96" y="1302"/>
                </a:lnTo>
                <a:lnTo>
                  <a:pt x="63" y="1362"/>
                </a:lnTo>
                <a:lnTo>
                  <a:pt x="40" y="1430"/>
                </a:lnTo>
                <a:lnTo>
                  <a:pt x="19" y="1499"/>
                </a:lnTo>
                <a:lnTo>
                  <a:pt x="6" y="1570"/>
                </a:lnTo>
                <a:lnTo>
                  <a:pt x="0" y="1644"/>
                </a:lnTo>
                <a:lnTo>
                  <a:pt x="3" y="1721"/>
                </a:lnTo>
                <a:lnTo>
                  <a:pt x="9" y="1792"/>
                </a:lnTo>
                <a:lnTo>
                  <a:pt x="26" y="1862"/>
                </a:lnTo>
                <a:lnTo>
                  <a:pt x="50" y="1930"/>
                </a:lnTo>
                <a:lnTo>
                  <a:pt x="77" y="1993"/>
                </a:lnTo>
                <a:lnTo>
                  <a:pt x="114" y="2057"/>
                </a:lnTo>
                <a:lnTo>
                  <a:pt x="154" y="2113"/>
                </a:lnTo>
                <a:lnTo>
                  <a:pt x="197" y="2164"/>
                </a:lnTo>
                <a:lnTo>
                  <a:pt x="247" y="2214"/>
                </a:lnTo>
                <a:lnTo>
                  <a:pt x="305" y="2258"/>
                </a:lnTo>
                <a:lnTo>
                  <a:pt x="361" y="2295"/>
                </a:lnTo>
                <a:lnTo>
                  <a:pt x="426" y="2328"/>
                </a:lnTo>
                <a:lnTo>
                  <a:pt x="493" y="2355"/>
                </a:lnTo>
                <a:lnTo>
                  <a:pt x="559" y="2372"/>
                </a:lnTo>
                <a:lnTo>
                  <a:pt x="633" y="2386"/>
                </a:lnTo>
                <a:lnTo>
                  <a:pt x="707" y="2392"/>
                </a:lnTo>
                <a:lnTo>
                  <a:pt x="768" y="2392"/>
                </a:lnTo>
                <a:lnTo>
                  <a:pt x="832" y="2386"/>
                </a:lnTo>
                <a:lnTo>
                  <a:pt x="888" y="2375"/>
                </a:lnTo>
                <a:lnTo>
                  <a:pt x="949" y="2359"/>
                </a:lnTo>
                <a:lnTo>
                  <a:pt x="1002" y="2338"/>
                </a:lnTo>
                <a:lnTo>
                  <a:pt x="1057" y="2312"/>
                </a:lnTo>
                <a:lnTo>
                  <a:pt x="1107" y="2285"/>
                </a:lnTo>
                <a:lnTo>
                  <a:pt x="1158" y="2251"/>
                </a:lnTo>
                <a:lnTo>
                  <a:pt x="1187" y="2332"/>
                </a:lnTo>
                <a:lnTo>
                  <a:pt x="1224" y="2409"/>
                </a:lnTo>
                <a:lnTo>
                  <a:pt x="1264" y="2483"/>
                </a:lnTo>
                <a:lnTo>
                  <a:pt x="1312" y="2553"/>
                </a:lnTo>
                <a:lnTo>
                  <a:pt x="1365" y="2620"/>
                </a:lnTo>
                <a:lnTo>
                  <a:pt x="1423" y="2680"/>
                </a:lnTo>
                <a:lnTo>
                  <a:pt x="1483" y="2738"/>
                </a:lnTo>
                <a:lnTo>
                  <a:pt x="1550" y="2791"/>
                </a:lnTo>
                <a:lnTo>
                  <a:pt x="1620" y="2841"/>
                </a:lnTo>
                <a:lnTo>
                  <a:pt x="1694" y="2886"/>
                </a:lnTo>
                <a:lnTo>
                  <a:pt x="1771" y="2922"/>
                </a:lnTo>
                <a:lnTo>
                  <a:pt x="1849" y="2952"/>
                </a:lnTo>
                <a:lnTo>
                  <a:pt x="1932" y="2979"/>
                </a:lnTo>
                <a:lnTo>
                  <a:pt x="2020" y="3000"/>
                </a:lnTo>
                <a:lnTo>
                  <a:pt x="2107" y="3013"/>
                </a:lnTo>
                <a:lnTo>
                  <a:pt x="2197" y="3016"/>
                </a:lnTo>
                <a:lnTo>
                  <a:pt x="2271" y="3016"/>
                </a:lnTo>
                <a:lnTo>
                  <a:pt x="2342" y="3013"/>
                </a:lnTo>
                <a:lnTo>
                  <a:pt x="2416" y="3003"/>
                </a:lnTo>
                <a:lnTo>
                  <a:pt x="2486" y="2989"/>
                </a:lnTo>
                <a:lnTo>
                  <a:pt x="2554" y="2969"/>
                </a:lnTo>
                <a:lnTo>
                  <a:pt x="2621" y="2949"/>
                </a:lnTo>
                <a:lnTo>
                  <a:pt x="2684" y="2922"/>
                </a:lnTo>
                <a:lnTo>
                  <a:pt x="2748" y="2892"/>
                </a:lnTo>
                <a:lnTo>
                  <a:pt x="2809" y="2858"/>
                </a:lnTo>
                <a:lnTo>
                  <a:pt x="2865" y="2821"/>
                </a:lnTo>
                <a:lnTo>
                  <a:pt x="2923" y="2778"/>
                </a:lnTo>
                <a:lnTo>
                  <a:pt x="2976" y="2735"/>
                </a:lnTo>
                <a:lnTo>
                  <a:pt x="3027" y="2687"/>
                </a:lnTo>
                <a:lnTo>
                  <a:pt x="3074" y="2637"/>
                </a:lnTo>
                <a:lnTo>
                  <a:pt x="3117" y="2584"/>
                </a:lnTo>
                <a:lnTo>
                  <a:pt x="3161" y="2529"/>
                </a:lnTo>
                <a:lnTo>
                  <a:pt x="3164" y="2526"/>
                </a:lnTo>
                <a:lnTo>
                  <a:pt x="3215" y="2587"/>
                </a:lnTo>
                <a:lnTo>
                  <a:pt x="3265" y="2640"/>
                </a:lnTo>
                <a:lnTo>
                  <a:pt x="3322" y="2694"/>
                </a:lnTo>
                <a:lnTo>
                  <a:pt x="3379" y="2744"/>
                </a:lnTo>
                <a:lnTo>
                  <a:pt x="3440" y="2791"/>
                </a:lnTo>
                <a:lnTo>
                  <a:pt x="3503" y="2835"/>
                </a:lnTo>
                <a:lnTo>
                  <a:pt x="3570" y="2875"/>
                </a:lnTo>
                <a:lnTo>
                  <a:pt x="3638" y="2912"/>
                </a:lnTo>
                <a:lnTo>
                  <a:pt x="3708" y="2945"/>
                </a:lnTo>
                <a:lnTo>
                  <a:pt x="3782" y="2976"/>
                </a:lnTo>
                <a:lnTo>
                  <a:pt x="3856" y="3003"/>
                </a:lnTo>
                <a:lnTo>
                  <a:pt x="3930" y="3022"/>
                </a:lnTo>
                <a:lnTo>
                  <a:pt x="4010" y="3043"/>
                </a:lnTo>
                <a:lnTo>
                  <a:pt x="4087" y="3056"/>
                </a:lnTo>
                <a:lnTo>
                  <a:pt x="4168" y="3063"/>
                </a:lnTo>
                <a:lnTo>
                  <a:pt x="4251" y="3069"/>
                </a:lnTo>
                <a:lnTo>
                  <a:pt x="4352" y="3069"/>
                </a:lnTo>
                <a:lnTo>
                  <a:pt x="4450" y="3059"/>
                </a:lnTo>
                <a:lnTo>
                  <a:pt x="4547" y="3046"/>
                </a:lnTo>
                <a:lnTo>
                  <a:pt x="4645" y="3026"/>
                </a:lnTo>
                <a:lnTo>
                  <a:pt x="4735" y="3000"/>
                </a:lnTo>
                <a:lnTo>
                  <a:pt x="4826" y="2966"/>
                </a:lnTo>
                <a:lnTo>
                  <a:pt x="4913" y="2929"/>
                </a:lnTo>
                <a:lnTo>
                  <a:pt x="4997" y="2886"/>
                </a:lnTo>
                <a:lnTo>
                  <a:pt x="5077" y="2835"/>
                </a:lnTo>
                <a:lnTo>
                  <a:pt x="5154" y="2781"/>
                </a:lnTo>
                <a:lnTo>
                  <a:pt x="5228" y="2720"/>
                </a:lnTo>
                <a:lnTo>
                  <a:pt x="5299" y="2657"/>
                </a:lnTo>
                <a:lnTo>
                  <a:pt x="5363" y="2590"/>
                </a:lnTo>
                <a:lnTo>
                  <a:pt x="5424" y="2519"/>
                </a:lnTo>
                <a:lnTo>
                  <a:pt x="5480" y="2442"/>
                </a:lnTo>
                <a:lnTo>
                  <a:pt x="5531" y="2362"/>
                </a:lnTo>
                <a:lnTo>
                  <a:pt x="5584" y="2399"/>
                </a:lnTo>
                <a:lnTo>
                  <a:pt x="5642" y="2436"/>
                </a:lnTo>
                <a:lnTo>
                  <a:pt x="5698" y="2463"/>
                </a:lnTo>
                <a:lnTo>
                  <a:pt x="5762" y="2489"/>
                </a:lnTo>
                <a:lnTo>
                  <a:pt x="5826" y="2510"/>
                </a:lnTo>
                <a:lnTo>
                  <a:pt x="5890" y="2523"/>
                </a:lnTo>
                <a:lnTo>
                  <a:pt x="5957" y="2533"/>
                </a:lnTo>
                <a:lnTo>
                  <a:pt x="6028" y="2540"/>
                </a:lnTo>
                <a:lnTo>
                  <a:pt x="6071" y="2540"/>
                </a:lnTo>
                <a:lnTo>
                  <a:pt x="6114" y="2536"/>
                </a:lnTo>
                <a:lnTo>
                  <a:pt x="6158" y="2533"/>
                </a:lnTo>
                <a:lnTo>
                  <a:pt x="6202" y="2526"/>
                </a:lnTo>
                <a:lnTo>
                  <a:pt x="6243" y="2516"/>
                </a:lnTo>
                <a:lnTo>
                  <a:pt x="6286" y="2506"/>
                </a:lnTo>
                <a:lnTo>
                  <a:pt x="6326" y="2496"/>
                </a:lnTo>
                <a:lnTo>
                  <a:pt x="6363" y="2479"/>
                </a:lnTo>
                <a:lnTo>
                  <a:pt x="6403" y="2463"/>
                </a:lnTo>
                <a:lnTo>
                  <a:pt x="6440" y="2446"/>
                </a:lnTo>
                <a:lnTo>
                  <a:pt x="6514" y="2405"/>
                </a:lnTo>
                <a:lnTo>
                  <a:pt x="6582" y="2359"/>
                </a:lnTo>
                <a:lnTo>
                  <a:pt x="6641" y="2304"/>
                </a:lnTo>
                <a:lnTo>
                  <a:pt x="6702" y="2245"/>
                </a:lnTo>
                <a:lnTo>
                  <a:pt x="6752" y="2177"/>
                </a:lnTo>
                <a:lnTo>
                  <a:pt x="6796" y="2110"/>
                </a:lnTo>
                <a:lnTo>
                  <a:pt x="6816" y="2073"/>
                </a:lnTo>
                <a:lnTo>
                  <a:pt x="6836" y="2036"/>
                </a:lnTo>
                <a:lnTo>
                  <a:pt x="6853" y="1996"/>
                </a:lnTo>
                <a:lnTo>
                  <a:pt x="6866" y="1956"/>
                </a:lnTo>
                <a:lnTo>
                  <a:pt x="6880" y="1915"/>
                </a:lnTo>
                <a:lnTo>
                  <a:pt x="6890" y="1875"/>
                </a:lnTo>
                <a:lnTo>
                  <a:pt x="6900" y="1832"/>
                </a:lnTo>
                <a:lnTo>
                  <a:pt x="6906" y="1788"/>
                </a:lnTo>
                <a:lnTo>
                  <a:pt x="6910" y="1745"/>
                </a:lnTo>
                <a:lnTo>
                  <a:pt x="6914" y="1701"/>
                </a:lnTo>
                <a:lnTo>
                  <a:pt x="6914" y="1658"/>
                </a:lnTo>
                <a:lnTo>
                  <a:pt x="6910" y="1613"/>
                </a:lnTo>
                <a:lnTo>
                  <a:pt x="6906" y="1570"/>
                </a:lnTo>
                <a:lnTo>
                  <a:pt x="6900" y="1526"/>
                </a:lnTo>
                <a:lnTo>
                  <a:pt x="6890" y="1486"/>
                </a:lnTo>
                <a:lnTo>
                  <a:pt x="6880" y="1446"/>
                </a:lnTo>
                <a:lnTo>
                  <a:pt x="6866" y="1406"/>
                </a:lnTo>
                <a:lnTo>
                  <a:pt x="6853" y="1366"/>
                </a:lnTo>
                <a:lnTo>
                  <a:pt x="6836" y="1326"/>
                </a:lnTo>
                <a:lnTo>
                  <a:pt x="6819" y="1289"/>
                </a:lnTo>
                <a:lnTo>
                  <a:pt x="6779" y="1218"/>
                </a:lnTo>
                <a:lnTo>
                  <a:pt x="6733" y="1151"/>
                </a:lnTo>
                <a:lnTo>
                  <a:pt x="6675" y="1088"/>
                </a:lnTo>
                <a:lnTo>
                  <a:pt x="6618" y="1030"/>
                </a:lnTo>
                <a:lnTo>
                  <a:pt x="6551" y="980"/>
                </a:lnTo>
                <a:lnTo>
                  <a:pt x="6484" y="933"/>
                </a:lnTo>
                <a:lnTo>
                  <a:pt x="6447" y="913"/>
                </a:lnTo>
                <a:lnTo>
                  <a:pt x="6407" y="896"/>
                </a:lnTo>
                <a:lnTo>
                  <a:pt x="6370" y="879"/>
                </a:lnTo>
                <a:lnTo>
                  <a:pt x="6330" y="863"/>
                </a:lnTo>
                <a:lnTo>
                  <a:pt x="6289" y="852"/>
                </a:lnTo>
                <a:lnTo>
                  <a:pt x="6249" y="839"/>
                </a:lnTo>
                <a:lnTo>
                  <a:pt x="6206" y="832"/>
                </a:lnTo>
                <a:lnTo>
                  <a:pt x="6161" y="826"/>
                </a:lnTo>
                <a:lnTo>
                  <a:pt x="6118" y="822"/>
                </a:lnTo>
                <a:lnTo>
                  <a:pt x="6074" y="819"/>
                </a:lnTo>
                <a:close/>
              </a:path>
            </a:pathLst>
          </a:custGeom>
          <a:noFill/>
          <a:ln w="38100">
            <a:solidFill>
              <a:srgbClr val="27AAE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32" name="Freeform 6"/>
          <p:cNvSpPr>
            <a:spLocks/>
          </p:cNvSpPr>
          <p:nvPr userDrawn="1"/>
        </p:nvSpPr>
        <p:spPr bwMode="auto">
          <a:xfrm>
            <a:off x="303963" y="3567459"/>
            <a:ext cx="13794" cy="132573"/>
          </a:xfrm>
          <a:custGeom>
            <a:avLst/>
            <a:gdLst>
              <a:gd name="T0" fmla="*/ 0 w 36"/>
              <a:gd name="T1" fmla="*/ 0 h 346"/>
              <a:gd name="T2" fmla="*/ 4 w 36"/>
              <a:gd name="T3" fmla="*/ 329 h 346"/>
              <a:gd name="T4" fmla="*/ 36 w 36"/>
              <a:gd name="T5" fmla="*/ 346 h 346"/>
              <a:gd name="T6" fmla="*/ 31 w 36"/>
              <a:gd name="T7" fmla="*/ 28 h 346"/>
              <a:gd name="T8" fmla="*/ 0 w 36"/>
              <a:gd name="T9" fmla="*/ 0 h 346"/>
              <a:gd name="T10" fmla="*/ 0 w 36"/>
              <a:gd name="T11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" h="346">
                <a:moveTo>
                  <a:pt x="0" y="0"/>
                </a:moveTo>
                <a:lnTo>
                  <a:pt x="4" y="329"/>
                </a:lnTo>
                <a:lnTo>
                  <a:pt x="36" y="346"/>
                </a:lnTo>
                <a:lnTo>
                  <a:pt x="31" y="2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33" name="Freeform 13"/>
          <p:cNvSpPr>
            <a:spLocks/>
          </p:cNvSpPr>
          <p:nvPr userDrawn="1"/>
        </p:nvSpPr>
        <p:spPr bwMode="auto">
          <a:xfrm>
            <a:off x="138438" y="3690837"/>
            <a:ext cx="88127" cy="98089"/>
          </a:xfrm>
          <a:custGeom>
            <a:avLst/>
            <a:gdLst>
              <a:gd name="T0" fmla="*/ 161 w 230"/>
              <a:gd name="T1" fmla="*/ 8 h 257"/>
              <a:gd name="T2" fmla="*/ 146 w 230"/>
              <a:gd name="T3" fmla="*/ 23 h 257"/>
              <a:gd name="T4" fmla="*/ 133 w 230"/>
              <a:gd name="T5" fmla="*/ 36 h 257"/>
              <a:gd name="T6" fmla="*/ 119 w 230"/>
              <a:gd name="T7" fmla="*/ 51 h 257"/>
              <a:gd name="T8" fmla="*/ 106 w 230"/>
              <a:gd name="T9" fmla="*/ 68 h 257"/>
              <a:gd name="T10" fmla="*/ 91 w 230"/>
              <a:gd name="T11" fmla="*/ 86 h 257"/>
              <a:gd name="T12" fmla="*/ 78 w 230"/>
              <a:gd name="T13" fmla="*/ 105 h 257"/>
              <a:gd name="T14" fmla="*/ 62 w 230"/>
              <a:gd name="T15" fmla="*/ 122 h 257"/>
              <a:gd name="T16" fmla="*/ 47 w 230"/>
              <a:gd name="T17" fmla="*/ 139 h 257"/>
              <a:gd name="T18" fmla="*/ 36 w 230"/>
              <a:gd name="T19" fmla="*/ 152 h 257"/>
              <a:gd name="T20" fmla="*/ 26 w 230"/>
              <a:gd name="T21" fmla="*/ 167 h 257"/>
              <a:gd name="T22" fmla="*/ 11 w 230"/>
              <a:gd name="T23" fmla="*/ 186 h 257"/>
              <a:gd name="T24" fmla="*/ 0 w 230"/>
              <a:gd name="T25" fmla="*/ 200 h 257"/>
              <a:gd name="T26" fmla="*/ 0 w 230"/>
              <a:gd name="T27" fmla="*/ 205 h 257"/>
              <a:gd name="T28" fmla="*/ 9 w 230"/>
              <a:gd name="T29" fmla="*/ 220 h 257"/>
              <a:gd name="T30" fmla="*/ 24 w 230"/>
              <a:gd name="T31" fmla="*/ 241 h 257"/>
              <a:gd name="T32" fmla="*/ 42 w 230"/>
              <a:gd name="T33" fmla="*/ 257 h 257"/>
              <a:gd name="T34" fmla="*/ 55 w 230"/>
              <a:gd name="T35" fmla="*/ 253 h 257"/>
              <a:gd name="T36" fmla="*/ 74 w 230"/>
              <a:gd name="T37" fmla="*/ 239 h 257"/>
              <a:gd name="T38" fmla="*/ 100 w 230"/>
              <a:gd name="T39" fmla="*/ 220 h 257"/>
              <a:gd name="T40" fmla="*/ 121 w 230"/>
              <a:gd name="T41" fmla="*/ 203 h 257"/>
              <a:gd name="T42" fmla="*/ 137 w 230"/>
              <a:gd name="T43" fmla="*/ 190 h 257"/>
              <a:gd name="T44" fmla="*/ 154 w 230"/>
              <a:gd name="T45" fmla="*/ 177 h 257"/>
              <a:gd name="T46" fmla="*/ 167 w 230"/>
              <a:gd name="T47" fmla="*/ 165 h 257"/>
              <a:gd name="T48" fmla="*/ 188 w 230"/>
              <a:gd name="T49" fmla="*/ 146 h 257"/>
              <a:gd name="T50" fmla="*/ 213 w 230"/>
              <a:gd name="T51" fmla="*/ 125 h 257"/>
              <a:gd name="T52" fmla="*/ 224 w 230"/>
              <a:gd name="T53" fmla="*/ 108 h 257"/>
              <a:gd name="T54" fmla="*/ 226 w 230"/>
              <a:gd name="T55" fmla="*/ 93 h 257"/>
              <a:gd name="T56" fmla="*/ 215 w 230"/>
              <a:gd name="T57" fmla="*/ 70 h 257"/>
              <a:gd name="T58" fmla="*/ 205 w 230"/>
              <a:gd name="T59" fmla="*/ 53 h 257"/>
              <a:gd name="T60" fmla="*/ 196 w 230"/>
              <a:gd name="T61" fmla="*/ 36 h 257"/>
              <a:gd name="T62" fmla="*/ 184 w 230"/>
              <a:gd name="T63" fmla="*/ 19 h 257"/>
              <a:gd name="T64" fmla="*/ 173 w 230"/>
              <a:gd name="T65" fmla="*/ 4 h 257"/>
              <a:gd name="T66" fmla="*/ 171 w 230"/>
              <a:gd name="T67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0" h="257">
                <a:moveTo>
                  <a:pt x="171" y="0"/>
                </a:moveTo>
                <a:lnTo>
                  <a:pt x="161" y="8"/>
                </a:lnTo>
                <a:lnTo>
                  <a:pt x="152" y="19"/>
                </a:lnTo>
                <a:lnTo>
                  <a:pt x="146" y="23"/>
                </a:lnTo>
                <a:lnTo>
                  <a:pt x="138" y="28"/>
                </a:lnTo>
                <a:lnTo>
                  <a:pt x="133" y="36"/>
                </a:lnTo>
                <a:lnTo>
                  <a:pt x="127" y="46"/>
                </a:lnTo>
                <a:lnTo>
                  <a:pt x="119" y="51"/>
                </a:lnTo>
                <a:lnTo>
                  <a:pt x="114" y="59"/>
                </a:lnTo>
                <a:lnTo>
                  <a:pt x="106" y="68"/>
                </a:lnTo>
                <a:lnTo>
                  <a:pt x="99" y="78"/>
                </a:lnTo>
                <a:lnTo>
                  <a:pt x="91" y="86"/>
                </a:lnTo>
                <a:lnTo>
                  <a:pt x="85" y="95"/>
                </a:lnTo>
                <a:lnTo>
                  <a:pt x="78" y="105"/>
                </a:lnTo>
                <a:lnTo>
                  <a:pt x="70" y="114"/>
                </a:lnTo>
                <a:lnTo>
                  <a:pt x="62" y="122"/>
                </a:lnTo>
                <a:lnTo>
                  <a:pt x="57" y="129"/>
                </a:lnTo>
                <a:lnTo>
                  <a:pt x="47" y="139"/>
                </a:lnTo>
                <a:lnTo>
                  <a:pt x="43" y="146"/>
                </a:lnTo>
                <a:lnTo>
                  <a:pt x="36" y="152"/>
                </a:lnTo>
                <a:lnTo>
                  <a:pt x="30" y="160"/>
                </a:lnTo>
                <a:lnTo>
                  <a:pt x="26" y="167"/>
                </a:lnTo>
                <a:lnTo>
                  <a:pt x="21" y="175"/>
                </a:lnTo>
                <a:lnTo>
                  <a:pt x="11" y="186"/>
                </a:lnTo>
                <a:lnTo>
                  <a:pt x="5" y="196"/>
                </a:lnTo>
                <a:lnTo>
                  <a:pt x="0" y="200"/>
                </a:lnTo>
                <a:lnTo>
                  <a:pt x="0" y="203"/>
                </a:lnTo>
                <a:lnTo>
                  <a:pt x="0" y="205"/>
                </a:lnTo>
                <a:lnTo>
                  <a:pt x="3" y="211"/>
                </a:lnTo>
                <a:lnTo>
                  <a:pt x="9" y="220"/>
                </a:lnTo>
                <a:lnTo>
                  <a:pt x="17" y="232"/>
                </a:lnTo>
                <a:lnTo>
                  <a:pt x="24" y="241"/>
                </a:lnTo>
                <a:lnTo>
                  <a:pt x="34" y="251"/>
                </a:lnTo>
                <a:lnTo>
                  <a:pt x="42" y="257"/>
                </a:lnTo>
                <a:lnTo>
                  <a:pt x="51" y="257"/>
                </a:lnTo>
                <a:lnTo>
                  <a:pt x="55" y="253"/>
                </a:lnTo>
                <a:lnTo>
                  <a:pt x="64" y="247"/>
                </a:lnTo>
                <a:lnTo>
                  <a:pt x="74" y="239"/>
                </a:lnTo>
                <a:lnTo>
                  <a:pt x="87" y="232"/>
                </a:lnTo>
                <a:lnTo>
                  <a:pt x="100" y="220"/>
                </a:lnTo>
                <a:lnTo>
                  <a:pt x="116" y="209"/>
                </a:lnTo>
                <a:lnTo>
                  <a:pt x="121" y="203"/>
                </a:lnTo>
                <a:lnTo>
                  <a:pt x="131" y="198"/>
                </a:lnTo>
                <a:lnTo>
                  <a:pt x="137" y="190"/>
                </a:lnTo>
                <a:lnTo>
                  <a:pt x="146" y="186"/>
                </a:lnTo>
                <a:lnTo>
                  <a:pt x="154" y="177"/>
                </a:lnTo>
                <a:lnTo>
                  <a:pt x="161" y="171"/>
                </a:lnTo>
                <a:lnTo>
                  <a:pt x="167" y="165"/>
                </a:lnTo>
                <a:lnTo>
                  <a:pt x="177" y="158"/>
                </a:lnTo>
                <a:lnTo>
                  <a:pt x="188" y="146"/>
                </a:lnTo>
                <a:lnTo>
                  <a:pt x="203" y="137"/>
                </a:lnTo>
                <a:lnTo>
                  <a:pt x="213" y="125"/>
                </a:lnTo>
                <a:lnTo>
                  <a:pt x="220" y="118"/>
                </a:lnTo>
                <a:lnTo>
                  <a:pt x="224" y="108"/>
                </a:lnTo>
                <a:lnTo>
                  <a:pt x="230" y="106"/>
                </a:lnTo>
                <a:lnTo>
                  <a:pt x="226" y="93"/>
                </a:lnTo>
                <a:lnTo>
                  <a:pt x="220" y="80"/>
                </a:lnTo>
                <a:lnTo>
                  <a:pt x="215" y="70"/>
                </a:lnTo>
                <a:lnTo>
                  <a:pt x="211" y="63"/>
                </a:lnTo>
                <a:lnTo>
                  <a:pt x="205" y="53"/>
                </a:lnTo>
                <a:lnTo>
                  <a:pt x="201" y="46"/>
                </a:lnTo>
                <a:lnTo>
                  <a:pt x="196" y="36"/>
                </a:lnTo>
                <a:lnTo>
                  <a:pt x="188" y="27"/>
                </a:lnTo>
                <a:lnTo>
                  <a:pt x="184" y="19"/>
                </a:lnTo>
                <a:lnTo>
                  <a:pt x="178" y="13"/>
                </a:lnTo>
                <a:lnTo>
                  <a:pt x="173" y="4"/>
                </a:lnTo>
                <a:lnTo>
                  <a:pt x="171" y="0"/>
                </a:lnTo>
                <a:lnTo>
                  <a:pt x="171" y="0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34" name="Freeform 14"/>
          <p:cNvSpPr>
            <a:spLocks/>
          </p:cNvSpPr>
          <p:nvPr userDrawn="1"/>
        </p:nvSpPr>
        <p:spPr bwMode="auto">
          <a:xfrm>
            <a:off x="103187" y="3148281"/>
            <a:ext cx="478951" cy="672063"/>
          </a:xfrm>
          <a:custGeom>
            <a:avLst/>
            <a:gdLst>
              <a:gd name="T0" fmla="*/ 1244 w 1250"/>
              <a:gd name="T1" fmla="*/ 80 h 1754"/>
              <a:gd name="T2" fmla="*/ 1231 w 1250"/>
              <a:gd name="T3" fmla="*/ 120 h 1754"/>
              <a:gd name="T4" fmla="*/ 1219 w 1250"/>
              <a:gd name="T5" fmla="*/ 165 h 1754"/>
              <a:gd name="T6" fmla="*/ 1202 w 1250"/>
              <a:gd name="T7" fmla="*/ 222 h 1754"/>
              <a:gd name="T8" fmla="*/ 1183 w 1250"/>
              <a:gd name="T9" fmla="*/ 289 h 1754"/>
              <a:gd name="T10" fmla="*/ 1160 w 1250"/>
              <a:gd name="T11" fmla="*/ 361 h 1754"/>
              <a:gd name="T12" fmla="*/ 1139 w 1250"/>
              <a:gd name="T13" fmla="*/ 439 h 1754"/>
              <a:gd name="T14" fmla="*/ 1113 w 1250"/>
              <a:gd name="T15" fmla="*/ 519 h 1754"/>
              <a:gd name="T16" fmla="*/ 1086 w 1250"/>
              <a:gd name="T17" fmla="*/ 600 h 1754"/>
              <a:gd name="T18" fmla="*/ 1058 w 1250"/>
              <a:gd name="T19" fmla="*/ 680 h 1754"/>
              <a:gd name="T20" fmla="*/ 1031 w 1250"/>
              <a:gd name="T21" fmla="*/ 758 h 1754"/>
              <a:gd name="T22" fmla="*/ 1002 w 1250"/>
              <a:gd name="T23" fmla="*/ 832 h 1754"/>
              <a:gd name="T24" fmla="*/ 974 w 1250"/>
              <a:gd name="T25" fmla="*/ 901 h 1754"/>
              <a:gd name="T26" fmla="*/ 945 w 1250"/>
              <a:gd name="T27" fmla="*/ 962 h 1754"/>
              <a:gd name="T28" fmla="*/ 919 w 1250"/>
              <a:gd name="T29" fmla="*/ 1011 h 1754"/>
              <a:gd name="T30" fmla="*/ 883 w 1250"/>
              <a:gd name="T31" fmla="*/ 1060 h 1754"/>
              <a:gd name="T32" fmla="*/ 852 w 1250"/>
              <a:gd name="T33" fmla="*/ 1095 h 1754"/>
              <a:gd name="T34" fmla="*/ 826 w 1250"/>
              <a:gd name="T35" fmla="*/ 1129 h 1754"/>
              <a:gd name="T36" fmla="*/ 791 w 1250"/>
              <a:gd name="T37" fmla="*/ 1171 h 1754"/>
              <a:gd name="T38" fmla="*/ 757 w 1250"/>
              <a:gd name="T39" fmla="*/ 1218 h 1754"/>
              <a:gd name="T40" fmla="*/ 719 w 1250"/>
              <a:gd name="T41" fmla="*/ 1268 h 1754"/>
              <a:gd name="T42" fmla="*/ 681 w 1250"/>
              <a:gd name="T43" fmla="*/ 1317 h 1754"/>
              <a:gd name="T44" fmla="*/ 645 w 1250"/>
              <a:gd name="T45" fmla="*/ 1367 h 1754"/>
              <a:gd name="T46" fmla="*/ 607 w 1250"/>
              <a:gd name="T47" fmla="*/ 1414 h 1754"/>
              <a:gd name="T48" fmla="*/ 571 w 1250"/>
              <a:gd name="T49" fmla="*/ 1460 h 1754"/>
              <a:gd name="T50" fmla="*/ 539 w 1250"/>
              <a:gd name="T51" fmla="*/ 1505 h 1754"/>
              <a:gd name="T52" fmla="*/ 504 w 1250"/>
              <a:gd name="T53" fmla="*/ 1547 h 1754"/>
              <a:gd name="T54" fmla="*/ 474 w 1250"/>
              <a:gd name="T55" fmla="*/ 1587 h 1754"/>
              <a:gd name="T56" fmla="*/ 445 w 1250"/>
              <a:gd name="T57" fmla="*/ 1621 h 1754"/>
              <a:gd name="T58" fmla="*/ 424 w 1250"/>
              <a:gd name="T59" fmla="*/ 1652 h 1754"/>
              <a:gd name="T60" fmla="*/ 394 w 1250"/>
              <a:gd name="T61" fmla="*/ 1694 h 1754"/>
              <a:gd name="T62" fmla="*/ 360 w 1250"/>
              <a:gd name="T63" fmla="*/ 1754 h 1754"/>
              <a:gd name="T64" fmla="*/ 8 w 1250"/>
              <a:gd name="T65" fmla="*/ 1406 h 1754"/>
              <a:gd name="T66" fmla="*/ 44 w 1250"/>
              <a:gd name="T67" fmla="*/ 1382 h 1754"/>
              <a:gd name="T68" fmla="*/ 76 w 1250"/>
              <a:gd name="T69" fmla="*/ 1363 h 1754"/>
              <a:gd name="T70" fmla="*/ 111 w 1250"/>
              <a:gd name="T71" fmla="*/ 1336 h 1754"/>
              <a:gd name="T72" fmla="*/ 153 w 1250"/>
              <a:gd name="T73" fmla="*/ 1311 h 1754"/>
              <a:gd name="T74" fmla="*/ 196 w 1250"/>
              <a:gd name="T75" fmla="*/ 1283 h 1754"/>
              <a:gd name="T76" fmla="*/ 240 w 1250"/>
              <a:gd name="T77" fmla="*/ 1254 h 1754"/>
              <a:gd name="T78" fmla="*/ 286 w 1250"/>
              <a:gd name="T79" fmla="*/ 1224 h 1754"/>
              <a:gd name="T80" fmla="*/ 329 w 1250"/>
              <a:gd name="T81" fmla="*/ 1192 h 1754"/>
              <a:gd name="T82" fmla="*/ 371 w 1250"/>
              <a:gd name="T83" fmla="*/ 1163 h 1754"/>
              <a:gd name="T84" fmla="*/ 413 w 1250"/>
              <a:gd name="T85" fmla="*/ 1135 h 1754"/>
              <a:gd name="T86" fmla="*/ 449 w 1250"/>
              <a:gd name="T87" fmla="*/ 1108 h 1754"/>
              <a:gd name="T88" fmla="*/ 487 w 1250"/>
              <a:gd name="T89" fmla="*/ 1080 h 1754"/>
              <a:gd name="T90" fmla="*/ 527 w 1250"/>
              <a:gd name="T91" fmla="*/ 1045 h 1754"/>
              <a:gd name="T92" fmla="*/ 561 w 1250"/>
              <a:gd name="T93" fmla="*/ 1017 h 1754"/>
              <a:gd name="T94" fmla="*/ 601 w 1250"/>
              <a:gd name="T95" fmla="*/ 988 h 1754"/>
              <a:gd name="T96" fmla="*/ 641 w 1250"/>
              <a:gd name="T97" fmla="*/ 962 h 1754"/>
              <a:gd name="T98" fmla="*/ 681 w 1250"/>
              <a:gd name="T99" fmla="*/ 941 h 1754"/>
              <a:gd name="T100" fmla="*/ 719 w 1250"/>
              <a:gd name="T101" fmla="*/ 922 h 1754"/>
              <a:gd name="T102" fmla="*/ 753 w 1250"/>
              <a:gd name="T103" fmla="*/ 905 h 1754"/>
              <a:gd name="T104" fmla="*/ 864 w 1250"/>
              <a:gd name="T105" fmla="*/ 291 h 1754"/>
              <a:gd name="T106" fmla="*/ 854 w 1250"/>
              <a:gd name="T107" fmla="*/ 256 h 1754"/>
              <a:gd name="T108" fmla="*/ 845 w 1250"/>
              <a:gd name="T109" fmla="*/ 211 h 1754"/>
              <a:gd name="T110" fmla="*/ 831 w 1250"/>
              <a:gd name="T111" fmla="*/ 163 h 1754"/>
              <a:gd name="T112" fmla="*/ 816 w 1250"/>
              <a:gd name="T113" fmla="*/ 118 h 1754"/>
              <a:gd name="T114" fmla="*/ 814 w 1250"/>
              <a:gd name="T115" fmla="*/ 70 h 1754"/>
              <a:gd name="T116" fmla="*/ 816 w 1250"/>
              <a:gd name="T117" fmla="*/ 26 h 1754"/>
              <a:gd name="T118" fmla="*/ 826 w 1250"/>
              <a:gd name="T119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50" h="1754">
                <a:moveTo>
                  <a:pt x="1250" y="62"/>
                </a:moveTo>
                <a:lnTo>
                  <a:pt x="1248" y="62"/>
                </a:lnTo>
                <a:lnTo>
                  <a:pt x="1248" y="70"/>
                </a:lnTo>
                <a:lnTo>
                  <a:pt x="1244" y="80"/>
                </a:lnTo>
                <a:lnTo>
                  <a:pt x="1240" y="93"/>
                </a:lnTo>
                <a:lnTo>
                  <a:pt x="1238" y="101"/>
                </a:lnTo>
                <a:lnTo>
                  <a:pt x="1234" y="110"/>
                </a:lnTo>
                <a:lnTo>
                  <a:pt x="1231" y="120"/>
                </a:lnTo>
                <a:lnTo>
                  <a:pt x="1229" y="131"/>
                </a:lnTo>
                <a:lnTo>
                  <a:pt x="1225" y="140"/>
                </a:lnTo>
                <a:lnTo>
                  <a:pt x="1223" y="152"/>
                </a:lnTo>
                <a:lnTo>
                  <a:pt x="1219" y="165"/>
                </a:lnTo>
                <a:lnTo>
                  <a:pt x="1217" y="180"/>
                </a:lnTo>
                <a:lnTo>
                  <a:pt x="1212" y="192"/>
                </a:lnTo>
                <a:lnTo>
                  <a:pt x="1208" y="207"/>
                </a:lnTo>
                <a:lnTo>
                  <a:pt x="1202" y="222"/>
                </a:lnTo>
                <a:lnTo>
                  <a:pt x="1198" y="239"/>
                </a:lnTo>
                <a:lnTo>
                  <a:pt x="1193" y="253"/>
                </a:lnTo>
                <a:lnTo>
                  <a:pt x="1189" y="270"/>
                </a:lnTo>
                <a:lnTo>
                  <a:pt x="1183" y="289"/>
                </a:lnTo>
                <a:lnTo>
                  <a:pt x="1179" y="308"/>
                </a:lnTo>
                <a:lnTo>
                  <a:pt x="1174" y="325"/>
                </a:lnTo>
                <a:lnTo>
                  <a:pt x="1168" y="342"/>
                </a:lnTo>
                <a:lnTo>
                  <a:pt x="1160" y="361"/>
                </a:lnTo>
                <a:lnTo>
                  <a:pt x="1156" y="380"/>
                </a:lnTo>
                <a:lnTo>
                  <a:pt x="1151" y="399"/>
                </a:lnTo>
                <a:lnTo>
                  <a:pt x="1145" y="418"/>
                </a:lnTo>
                <a:lnTo>
                  <a:pt x="1139" y="439"/>
                </a:lnTo>
                <a:lnTo>
                  <a:pt x="1134" y="460"/>
                </a:lnTo>
                <a:lnTo>
                  <a:pt x="1126" y="479"/>
                </a:lnTo>
                <a:lnTo>
                  <a:pt x="1120" y="498"/>
                </a:lnTo>
                <a:lnTo>
                  <a:pt x="1113" y="519"/>
                </a:lnTo>
                <a:lnTo>
                  <a:pt x="1107" y="540"/>
                </a:lnTo>
                <a:lnTo>
                  <a:pt x="1099" y="559"/>
                </a:lnTo>
                <a:lnTo>
                  <a:pt x="1092" y="580"/>
                </a:lnTo>
                <a:lnTo>
                  <a:pt x="1086" y="600"/>
                </a:lnTo>
                <a:lnTo>
                  <a:pt x="1080" y="621"/>
                </a:lnTo>
                <a:lnTo>
                  <a:pt x="1073" y="640"/>
                </a:lnTo>
                <a:lnTo>
                  <a:pt x="1065" y="661"/>
                </a:lnTo>
                <a:lnTo>
                  <a:pt x="1058" y="680"/>
                </a:lnTo>
                <a:lnTo>
                  <a:pt x="1052" y="701"/>
                </a:lnTo>
                <a:lnTo>
                  <a:pt x="1042" y="720"/>
                </a:lnTo>
                <a:lnTo>
                  <a:pt x="1037" y="739"/>
                </a:lnTo>
                <a:lnTo>
                  <a:pt x="1031" y="758"/>
                </a:lnTo>
                <a:lnTo>
                  <a:pt x="1023" y="779"/>
                </a:lnTo>
                <a:lnTo>
                  <a:pt x="1016" y="796"/>
                </a:lnTo>
                <a:lnTo>
                  <a:pt x="1010" y="813"/>
                </a:lnTo>
                <a:lnTo>
                  <a:pt x="1002" y="832"/>
                </a:lnTo>
                <a:lnTo>
                  <a:pt x="995" y="851"/>
                </a:lnTo>
                <a:lnTo>
                  <a:pt x="987" y="867"/>
                </a:lnTo>
                <a:lnTo>
                  <a:pt x="982" y="884"/>
                </a:lnTo>
                <a:lnTo>
                  <a:pt x="974" y="901"/>
                </a:lnTo>
                <a:lnTo>
                  <a:pt x="968" y="918"/>
                </a:lnTo>
                <a:lnTo>
                  <a:pt x="961" y="931"/>
                </a:lnTo>
                <a:lnTo>
                  <a:pt x="953" y="946"/>
                </a:lnTo>
                <a:lnTo>
                  <a:pt x="945" y="962"/>
                </a:lnTo>
                <a:lnTo>
                  <a:pt x="940" y="975"/>
                </a:lnTo>
                <a:lnTo>
                  <a:pt x="932" y="986"/>
                </a:lnTo>
                <a:lnTo>
                  <a:pt x="926" y="1000"/>
                </a:lnTo>
                <a:lnTo>
                  <a:pt x="919" y="1011"/>
                </a:lnTo>
                <a:lnTo>
                  <a:pt x="915" y="1022"/>
                </a:lnTo>
                <a:lnTo>
                  <a:pt x="904" y="1036"/>
                </a:lnTo>
                <a:lnTo>
                  <a:pt x="894" y="1049"/>
                </a:lnTo>
                <a:lnTo>
                  <a:pt x="883" y="1060"/>
                </a:lnTo>
                <a:lnTo>
                  <a:pt x="871" y="1076"/>
                </a:lnTo>
                <a:lnTo>
                  <a:pt x="866" y="1080"/>
                </a:lnTo>
                <a:lnTo>
                  <a:pt x="858" y="1089"/>
                </a:lnTo>
                <a:lnTo>
                  <a:pt x="852" y="1095"/>
                </a:lnTo>
                <a:lnTo>
                  <a:pt x="847" y="1104"/>
                </a:lnTo>
                <a:lnTo>
                  <a:pt x="839" y="1110"/>
                </a:lnTo>
                <a:lnTo>
                  <a:pt x="833" y="1119"/>
                </a:lnTo>
                <a:lnTo>
                  <a:pt x="826" y="1129"/>
                </a:lnTo>
                <a:lnTo>
                  <a:pt x="820" y="1140"/>
                </a:lnTo>
                <a:lnTo>
                  <a:pt x="810" y="1150"/>
                </a:lnTo>
                <a:lnTo>
                  <a:pt x="801" y="1161"/>
                </a:lnTo>
                <a:lnTo>
                  <a:pt x="791" y="1171"/>
                </a:lnTo>
                <a:lnTo>
                  <a:pt x="784" y="1184"/>
                </a:lnTo>
                <a:lnTo>
                  <a:pt x="774" y="1195"/>
                </a:lnTo>
                <a:lnTo>
                  <a:pt x="767" y="1209"/>
                </a:lnTo>
                <a:lnTo>
                  <a:pt x="757" y="1218"/>
                </a:lnTo>
                <a:lnTo>
                  <a:pt x="748" y="1232"/>
                </a:lnTo>
                <a:lnTo>
                  <a:pt x="738" y="1243"/>
                </a:lnTo>
                <a:lnTo>
                  <a:pt x="729" y="1256"/>
                </a:lnTo>
                <a:lnTo>
                  <a:pt x="719" y="1268"/>
                </a:lnTo>
                <a:lnTo>
                  <a:pt x="710" y="1281"/>
                </a:lnTo>
                <a:lnTo>
                  <a:pt x="700" y="1292"/>
                </a:lnTo>
                <a:lnTo>
                  <a:pt x="691" y="1306"/>
                </a:lnTo>
                <a:lnTo>
                  <a:pt x="681" y="1317"/>
                </a:lnTo>
                <a:lnTo>
                  <a:pt x="674" y="1330"/>
                </a:lnTo>
                <a:lnTo>
                  <a:pt x="664" y="1342"/>
                </a:lnTo>
                <a:lnTo>
                  <a:pt x="654" y="1355"/>
                </a:lnTo>
                <a:lnTo>
                  <a:pt x="645" y="1367"/>
                </a:lnTo>
                <a:lnTo>
                  <a:pt x="635" y="1378"/>
                </a:lnTo>
                <a:lnTo>
                  <a:pt x="626" y="1389"/>
                </a:lnTo>
                <a:lnTo>
                  <a:pt x="616" y="1403"/>
                </a:lnTo>
                <a:lnTo>
                  <a:pt x="607" y="1414"/>
                </a:lnTo>
                <a:lnTo>
                  <a:pt x="599" y="1425"/>
                </a:lnTo>
                <a:lnTo>
                  <a:pt x="590" y="1437"/>
                </a:lnTo>
                <a:lnTo>
                  <a:pt x="580" y="1448"/>
                </a:lnTo>
                <a:lnTo>
                  <a:pt x="571" y="1460"/>
                </a:lnTo>
                <a:lnTo>
                  <a:pt x="563" y="1473"/>
                </a:lnTo>
                <a:lnTo>
                  <a:pt x="554" y="1484"/>
                </a:lnTo>
                <a:lnTo>
                  <a:pt x="546" y="1494"/>
                </a:lnTo>
                <a:lnTo>
                  <a:pt x="539" y="1505"/>
                </a:lnTo>
                <a:lnTo>
                  <a:pt x="531" y="1519"/>
                </a:lnTo>
                <a:lnTo>
                  <a:pt x="521" y="1528"/>
                </a:lnTo>
                <a:lnTo>
                  <a:pt x="512" y="1538"/>
                </a:lnTo>
                <a:lnTo>
                  <a:pt x="504" y="1547"/>
                </a:lnTo>
                <a:lnTo>
                  <a:pt x="497" y="1559"/>
                </a:lnTo>
                <a:lnTo>
                  <a:pt x="489" y="1568"/>
                </a:lnTo>
                <a:lnTo>
                  <a:pt x="483" y="1578"/>
                </a:lnTo>
                <a:lnTo>
                  <a:pt x="474" y="1587"/>
                </a:lnTo>
                <a:lnTo>
                  <a:pt x="468" y="1597"/>
                </a:lnTo>
                <a:lnTo>
                  <a:pt x="461" y="1604"/>
                </a:lnTo>
                <a:lnTo>
                  <a:pt x="455" y="1614"/>
                </a:lnTo>
                <a:lnTo>
                  <a:pt x="445" y="1621"/>
                </a:lnTo>
                <a:lnTo>
                  <a:pt x="442" y="1631"/>
                </a:lnTo>
                <a:lnTo>
                  <a:pt x="434" y="1636"/>
                </a:lnTo>
                <a:lnTo>
                  <a:pt x="430" y="1644"/>
                </a:lnTo>
                <a:lnTo>
                  <a:pt x="424" y="1652"/>
                </a:lnTo>
                <a:lnTo>
                  <a:pt x="421" y="1661"/>
                </a:lnTo>
                <a:lnTo>
                  <a:pt x="409" y="1673"/>
                </a:lnTo>
                <a:lnTo>
                  <a:pt x="402" y="1682"/>
                </a:lnTo>
                <a:lnTo>
                  <a:pt x="394" y="1694"/>
                </a:lnTo>
                <a:lnTo>
                  <a:pt x="388" y="1703"/>
                </a:lnTo>
                <a:lnTo>
                  <a:pt x="379" y="1713"/>
                </a:lnTo>
                <a:lnTo>
                  <a:pt x="377" y="1718"/>
                </a:lnTo>
                <a:lnTo>
                  <a:pt x="360" y="1754"/>
                </a:lnTo>
                <a:lnTo>
                  <a:pt x="0" y="1416"/>
                </a:lnTo>
                <a:lnTo>
                  <a:pt x="0" y="1414"/>
                </a:lnTo>
                <a:lnTo>
                  <a:pt x="2" y="1410"/>
                </a:lnTo>
                <a:lnTo>
                  <a:pt x="8" y="1406"/>
                </a:lnTo>
                <a:lnTo>
                  <a:pt x="18" y="1401"/>
                </a:lnTo>
                <a:lnTo>
                  <a:pt x="27" y="1393"/>
                </a:lnTo>
                <a:lnTo>
                  <a:pt x="40" y="1386"/>
                </a:lnTo>
                <a:lnTo>
                  <a:pt x="44" y="1382"/>
                </a:lnTo>
                <a:lnTo>
                  <a:pt x="52" y="1376"/>
                </a:lnTo>
                <a:lnTo>
                  <a:pt x="61" y="1372"/>
                </a:lnTo>
                <a:lnTo>
                  <a:pt x="71" y="1368"/>
                </a:lnTo>
                <a:lnTo>
                  <a:pt x="76" y="1363"/>
                </a:lnTo>
                <a:lnTo>
                  <a:pt x="84" y="1355"/>
                </a:lnTo>
                <a:lnTo>
                  <a:pt x="94" y="1349"/>
                </a:lnTo>
                <a:lnTo>
                  <a:pt x="103" y="1346"/>
                </a:lnTo>
                <a:lnTo>
                  <a:pt x="111" y="1336"/>
                </a:lnTo>
                <a:lnTo>
                  <a:pt x="120" y="1332"/>
                </a:lnTo>
                <a:lnTo>
                  <a:pt x="132" y="1325"/>
                </a:lnTo>
                <a:lnTo>
                  <a:pt x="143" y="1319"/>
                </a:lnTo>
                <a:lnTo>
                  <a:pt x="153" y="1311"/>
                </a:lnTo>
                <a:lnTo>
                  <a:pt x="162" y="1306"/>
                </a:lnTo>
                <a:lnTo>
                  <a:pt x="173" y="1298"/>
                </a:lnTo>
                <a:lnTo>
                  <a:pt x="185" y="1291"/>
                </a:lnTo>
                <a:lnTo>
                  <a:pt x="196" y="1283"/>
                </a:lnTo>
                <a:lnTo>
                  <a:pt x="208" y="1277"/>
                </a:lnTo>
                <a:lnTo>
                  <a:pt x="219" y="1270"/>
                </a:lnTo>
                <a:lnTo>
                  <a:pt x="230" y="1264"/>
                </a:lnTo>
                <a:lnTo>
                  <a:pt x="240" y="1254"/>
                </a:lnTo>
                <a:lnTo>
                  <a:pt x="251" y="1249"/>
                </a:lnTo>
                <a:lnTo>
                  <a:pt x="263" y="1237"/>
                </a:lnTo>
                <a:lnTo>
                  <a:pt x="274" y="1232"/>
                </a:lnTo>
                <a:lnTo>
                  <a:pt x="286" y="1224"/>
                </a:lnTo>
                <a:lnTo>
                  <a:pt x="297" y="1216"/>
                </a:lnTo>
                <a:lnTo>
                  <a:pt x="307" y="1209"/>
                </a:lnTo>
                <a:lnTo>
                  <a:pt x="320" y="1201"/>
                </a:lnTo>
                <a:lnTo>
                  <a:pt x="329" y="1192"/>
                </a:lnTo>
                <a:lnTo>
                  <a:pt x="341" y="1186"/>
                </a:lnTo>
                <a:lnTo>
                  <a:pt x="350" y="1178"/>
                </a:lnTo>
                <a:lnTo>
                  <a:pt x="362" y="1171"/>
                </a:lnTo>
                <a:lnTo>
                  <a:pt x="371" y="1163"/>
                </a:lnTo>
                <a:lnTo>
                  <a:pt x="383" y="1157"/>
                </a:lnTo>
                <a:lnTo>
                  <a:pt x="394" y="1150"/>
                </a:lnTo>
                <a:lnTo>
                  <a:pt x="405" y="1142"/>
                </a:lnTo>
                <a:lnTo>
                  <a:pt x="413" y="1135"/>
                </a:lnTo>
                <a:lnTo>
                  <a:pt x="423" y="1129"/>
                </a:lnTo>
                <a:lnTo>
                  <a:pt x="432" y="1119"/>
                </a:lnTo>
                <a:lnTo>
                  <a:pt x="442" y="1114"/>
                </a:lnTo>
                <a:lnTo>
                  <a:pt x="449" y="1108"/>
                </a:lnTo>
                <a:lnTo>
                  <a:pt x="457" y="1100"/>
                </a:lnTo>
                <a:lnTo>
                  <a:pt x="464" y="1097"/>
                </a:lnTo>
                <a:lnTo>
                  <a:pt x="474" y="1091"/>
                </a:lnTo>
                <a:lnTo>
                  <a:pt x="487" y="1080"/>
                </a:lnTo>
                <a:lnTo>
                  <a:pt x="500" y="1070"/>
                </a:lnTo>
                <a:lnTo>
                  <a:pt x="510" y="1060"/>
                </a:lnTo>
                <a:lnTo>
                  <a:pt x="521" y="1055"/>
                </a:lnTo>
                <a:lnTo>
                  <a:pt x="527" y="1045"/>
                </a:lnTo>
                <a:lnTo>
                  <a:pt x="535" y="1040"/>
                </a:lnTo>
                <a:lnTo>
                  <a:pt x="542" y="1030"/>
                </a:lnTo>
                <a:lnTo>
                  <a:pt x="552" y="1024"/>
                </a:lnTo>
                <a:lnTo>
                  <a:pt x="561" y="1017"/>
                </a:lnTo>
                <a:lnTo>
                  <a:pt x="571" y="1011"/>
                </a:lnTo>
                <a:lnTo>
                  <a:pt x="580" y="1002"/>
                </a:lnTo>
                <a:lnTo>
                  <a:pt x="592" y="996"/>
                </a:lnTo>
                <a:lnTo>
                  <a:pt x="601" y="988"/>
                </a:lnTo>
                <a:lnTo>
                  <a:pt x="611" y="981"/>
                </a:lnTo>
                <a:lnTo>
                  <a:pt x="620" y="975"/>
                </a:lnTo>
                <a:lnTo>
                  <a:pt x="632" y="969"/>
                </a:lnTo>
                <a:lnTo>
                  <a:pt x="641" y="962"/>
                </a:lnTo>
                <a:lnTo>
                  <a:pt x="651" y="956"/>
                </a:lnTo>
                <a:lnTo>
                  <a:pt x="662" y="952"/>
                </a:lnTo>
                <a:lnTo>
                  <a:pt x="674" y="946"/>
                </a:lnTo>
                <a:lnTo>
                  <a:pt x="681" y="941"/>
                </a:lnTo>
                <a:lnTo>
                  <a:pt x="691" y="935"/>
                </a:lnTo>
                <a:lnTo>
                  <a:pt x="700" y="931"/>
                </a:lnTo>
                <a:lnTo>
                  <a:pt x="710" y="926"/>
                </a:lnTo>
                <a:lnTo>
                  <a:pt x="719" y="922"/>
                </a:lnTo>
                <a:lnTo>
                  <a:pt x="727" y="916"/>
                </a:lnTo>
                <a:lnTo>
                  <a:pt x="734" y="912"/>
                </a:lnTo>
                <a:lnTo>
                  <a:pt x="742" y="912"/>
                </a:lnTo>
                <a:lnTo>
                  <a:pt x="753" y="905"/>
                </a:lnTo>
                <a:lnTo>
                  <a:pt x="763" y="901"/>
                </a:lnTo>
                <a:lnTo>
                  <a:pt x="767" y="899"/>
                </a:lnTo>
                <a:lnTo>
                  <a:pt x="770" y="899"/>
                </a:lnTo>
                <a:lnTo>
                  <a:pt x="864" y="291"/>
                </a:lnTo>
                <a:lnTo>
                  <a:pt x="862" y="285"/>
                </a:lnTo>
                <a:lnTo>
                  <a:pt x="858" y="273"/>
                </a:lnTo>
                <a:lnTo>
                  <a:pt x="856" y="264"/>
                </a:lnTo>
                <a:lnTo>
                  <a:pt x="854" y="256"/>
                </a:lnTo>
                <a:lnTo>
                  <a:pt x="852" y="247"/>
                </a:lnTo>
                <a:lnTo>
                  <a:pt x="850" y="237"/>
                </a:lnTo>
                <a:lnTo>
                  <a:pt x="847" y="224"/>
                </a:lnTo>
                <a:lnTo>
                  <a:pt x="845" y="211"/>
                </a:lnTo>
                <a:lnTo>
                  <a:pt x="841" y="199"/>
                </a:lnTo>
                <a:lnTo>
                  <a:pt x="837" y="188"/>
                </a:lnTo>
                <a:lnTo>
                  <a:pt x="835" y="175"/>
                </a:lnTo>
                <a:lnTo>
                  <a:pt x="831" y="163"/>
                </a:lnTo>
                <a:lnTo>
                  <a:pt x="828" y="152"/>
                </a:lnTo>
                <a:lnTo>
                  <a:pt x="826" y="142"/>
                </a:lnTo>
                <a:lnTo>
                  <a:pt x="820" y="129"/>
                </a:lnTo>
                <a:lnTo>
                  <a:pt x="816" y="118"/>
                </a:lnTo>
                <a:lnTo>
                  <a:pt x="816" y="104"/>
                </a:lnTo>
                <a:lnTo>
                  <a:pt x="816" y="93"/>
                </a:lnTo>
                <a:lnTo>
                  <a:pt x="814" y="81"/>
                </a:lnTo>
                <a:lnTo>
                  <a:pt x="814" y="70"/>
                </a:lnTo>
                <a:lnTo>
                  <a:pt x="816" y="57"/>
                </a:lnTo>
                <a:lnTo>
                  <a:pt x="816" y="47"/>
                </a:lnTo>
                <a:lnTo>
                  <a:pt x="816" y="36"/>
                </a:lnTo>
                <a:lnTo>
                  <a:pt x="816" y="26"/>
                </a:lnTo>
                <a:lnTo>
                  <a:pt x="818" y="19"/>
                </a:lnTo>
                <a:lnTo>
                  <a:pt x="820" y="13"/>
                </a:lnTo>
                <a:lnTo>
                  <a:pt x="824" y="4"/>
                </a:lnTo>
                <a:lnTo>
                  <a:pt x="826" y="0"/>
                </a:lnTo>
                <a:lnTo>
                  <a:pt x="1250" y="62"/>
                </a:lnTo>
                <a:lnTo>
                  <a:pt x="1250" y="62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35" name="Freeform 15"/>
          <p:cNvSpPr>
            <a:spLocks/>
          </p:cNvSpPr>
          <p:nvPr userDrawn="1"/>
        </p:nvSpPr>
        <p:spPr bwMode="auto">
          <a:xfrm>
            <a:off x="799773" y="3815747"/>
            <a:ext cx="68203" cy="82763"/>
          </a:xfrm>
          <a:custGeom>
            <a:avLst/>
            <a:gdLst>
              <a:gd name="T0" fmla="*/ 0 w 177"/>
              <a:gd name="T1" fmla="*/ 51 h 217"/>
              <a:gd name="T2" fmla="*/ 4 w 177"/>
              <a:gd name="T3" fmla="*/ 61 h 217"/>
              <a:gd name="T4" fmla="*/ 10 w 177"/>
              <a:gd name="T5" fmla="*/ 72 h 217"/>
              <a:gd name="T6" fmla="*/ 15 w 177"/>
              <a:gd name="T7" fmla="*/ 86 h 217"/>
              <a:gd name="T8" fmla="*/ 23 w 177"/>
              <a:gd name="T9" fmla="*/ 101 h 217"/>
              <a:gd name="T10" fmla="*/ 31 w 177"/>
              <a:gd name="T11" fmla="*/ 112 h 217"/>
              <a:gd name="T12" fmla="*/ 38 w 177"/>
              <a:gd name="T13" fmla="*/ 127 h 217"/>
              <a:gd name="T14" fmla="*/ 48 w 177"/>
              <a:gd name="T15" fmla="*/ 139 h 217"/>
              <a:gd name="T16" fmla="*/ 57 w 177"/>
              <a:gd name="T17" fmla="*/ 154 h 217"/>
              <a:gd name="T18" fmla="*/ 65 w 177"/>
              <a:gd name="T19" fmla="*/ 165 h 217"/>
              <a:gd name="T20" fmla="*/ 72 w 177"/>
              <a:gd name="T21" fmla="*/ 177 h 217"/>
              <a:gd name="T22" fmla="*/ 80 w 177"/>
              <a:gd name="T23" fmla="*/ 186 h 217"/>
              <a:gd name="T24" fmla="*/ 88 w 177"/>
              <a:gd name="T25" fmla="*/ 198 h 217"/>
              <a:gd name="T26" fmla="*/ 95 w 177"/>
              <a:gd name="T27" fmla="*/ 203 h 217"/>
              <a:gd name="T28" fmla="*/ 103 w 177"/>
              <a:gd name="T29" fmla="*/ 209 h 217"/>
              <a:gd name="T30" fmla="*/ 107 w 177"/>
              <a:gd name="T31" fmla="*/ 213 h 217"/>
              <a:gd name="T32" fmla="*/ 112 w 177"/>
              <a:gd name="T33" fmla="*/ 217 h 217"/>
              <a:gd name="T34" fmla="*/ 118 w 177"/>
              <a:gd name="T35" fmla="*/ 213 h 217"/>
              <a:gd name="T36" fmla="*/ 128 w 177"/>
              <a:gd name="T37" fmla="*/ 209 h 217"/>
              <a:gd name="T38" fmla="*/ 137 w 177"/>
              <a:gd name="T39" fmla="*/ 203 h 217"/>
              <a:gd name="T40" fmla="*/ 150 w 177"/>
              <a:gd name="T41" fmla="*/ 198 h 217"/>
              <a:gd name="T42" fmla="*/ 158 w 177"/>
              <a:gd name="T43" fmla="*/ 188 h 217"/>
              <a:gd name="T44" fmla="*/ 168 w 177"/>
              <a:gd name="T45" fmla="*/ 179 h 217"/>
              <a:gd name="T46" fmla="*/ 175 w 177"/>
              <a:gd name="T47" fmla="*/ 169 h 217"/>
              <a:gd name="T48" fmla="*/ 177 w 177"/>
              <a:gd name="T49" fmla="*/ 162 h 217"/>
              <a:gd name="T50" fmla="*/ 175 w 177"/>
              <a:gd name="T51" fmla="*/ 154 h 217"/>
              <a:gd name="T52" fmla="*/ 175 w 177"/>
              <a:gd name="T53" fmla="*/ 146 h 217"/>
              <a:gd name="T54" fmla="*/ 169 w 177"/>
              <a:gd name="T55" fmla="*/ 135 h 217"/>
              <a:gd name="T56" fmla="*/ 166 w 177"/>
              <a:gd name="T57" fmla="*/ 126 h 217"/>
              <a:gd name="T58" fmla="*/ 162 w 177"/>
              <a:gd name="T59" fmla="*/ 110 h 217"/>
              <a:gd name="T60" fmla="*/ 156 w 177"/>
              <a:gd name="T61" fmla="*/ 99 h 217"/>
              <a:gd name="T62" fmla="*/ 150 w 177"/>
              <a:gd name="T63" fmla="*/ 84 h 217"/>
              <a:gd name="T64" fmla="*/ 147 w 177"/>
              <a:gd name="T65" fmla="*/ 70 h 217"/>
              <a:gd name="T66" fmla="*/ 139 w 177"/>
              <a:gd name="T67" fmla="*/ 57 h 217"/>
              <a:gd name="T68" fmla="*/ 133 w 177"/>
              <a:gd name="T69" fmla="*/ 42 h 217"/>
              <a:gd name="T70" fmla="*/ 128 w 177"/>
              <a:gd name="T71" fmla="*/ 30 h 217"/>
              <a:gd name="T72" fmla="*/ 124 w 177"/>
              <a:gd name="T73" fmla="*/ 19 h 217"/>
              <a:gd name="T74" fmla="*/ 118 w 177"/>
              <a:gd name="T75" fmla="*/ 10 h 217"/>
              <a:gd name="T76" fmla="*/ 116 w 177"/>
              <a:gd name="T77" fmla="*/ 4 h 217"/>
              <a:gd name="T78" fmla="*/ 116 w 177"/>
              <a:gd name="T79" fmla="*/ 0 h 217"/>
              <a:gd name="T80" fmla="*/ 116 w 177"/>
              <a:gd name="T81" fmla="*/ 0 h 217"/>
              <a:gd name="T82" fmla="*/ 0 w 177"/>
              <a:gd name="T83" fmla="*/ 51 h 217"/>
              <a:gd name="T84" fmla="*/ 0 w 177"/>
              <a:gd name="T85" fmla="*/ 51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7" h="217">
                <a:moveTo>
                  <a:pt x="0" y="51"/>
                </a:moveTo>
                <a:lnTo>
                  <a:pt x="4" y="61"/>
                </a:lnTo>
                <a:lnTo>
                  <a:pt x="10" y="72"/>
                </a:lnTo>
                <a:lnTo>
                  <a:pt x="15" y="86"/>
                </a:lnTo>
                <a:lnTo>
                  <a:pt x="23" y="101"/>
                </a:lnTo>
                <a:lnTo>
                  <a:pt x="31" y="112"/>
                </a:lnTo>
                <a:lnTo>
                  <a:pt x="38" y="127"/>
                </a:lnTo>
                <a:lnTo>
                  <a:pt x="48" y="139"/>
                </a:lnTo>
                <a:lnTo>
                  <a:pt x="57" y="154"/>
                </a:lnTo>
                <a:lnTo>
                  <a:pt x="65" y="165"/>
                </a:lnTo>
                <a:lnTo>
                  <a:pt x="72" y="177"/>
                </a:lnTo>
                <a:lnTo>
                  <a:pt x="80" y="186"/>
                </a:lnTo>
                <a:lnTo>
                  <a:pt x="88" y="198"/>
                </a:lnTo>
                <a:lnTo>
                  <a:pt x="95" y="203"/>
                </a:lnTo>
                <a:lnTo>
                  <a:pt x="103" y="209"/>
                </a:lnTo>
                <a:lnTo>
                  <a:pt x="107" y="213"/>
                </a:lnTo>
                <a:lnTo>
                  <a:pt x="112" y="217"/>
                </a:lnTo>
                <a:lnTo>
                  <a:pt x="118" y="213"/>
                </a:lnTo>
                <a:lnTo>
                  <a:pt x="128" y="209"/>
                </a:lnTo>
                <a:lnTo>
                  <a:pt x="137" y="203"/>
                </a:lnTo>
                <a:lnTo>
                  <a:pt x="150" y="198"/>
                </a:lnTo>
                <a:lnTo>
                  <a:pt x="158" y="188"/>
                </a:lnTo>
                <a:lnTo>
                  <a:pt x="168" y="179"/>
                </a:lnTo>
                <a:lnTo>
                  <a:pt x="175" y="169"/>
                </a:lnTo>
                <a:lnTo>
                  <a:pt x="177" y="162"/>
                </a:lnTo>
                <a:lnTo>
                  <a:pt x="175" y="154"/>
                </a:lnTo>
                <a:lnTo>
                  <a:pt x="175" y="146"/>
                </a:lnTo>
                <a:lnTo>
                  <a:pt x="169" y="135"/>
                </a:lnTo>
                <a:lnTo>
                  <a:pt x="166" y="126"/>
                </a:lnTo>
                <a:lnTo>
                  <a:pt x="162" y="110"/>
                </a:lnTo>
                <a:lnTo>
                  <a:pt x="156" y="99"/>
                </a:lnTo>
                <a:lnTo>
                  <a:pt x="150" y="84"/>
                </a:lnTo>
                <a:lnTo>
                  <a:pt x="147" y="70"/>
                </a:lnTo>
                <a:lnTo>
                  <a:pt x="139" y="57"/>
                </a:lnTo>
                <a:lnTo>
                  <a:pt x="133" y="42"/>
                </a:lnTo>
                <a:lnTo>
                  <a:pt x="128" y="30"/>
                </a:lnTo>
                <a:lnTo>
                  <a:pt x="124" y="19"/>
                </a:lnTo>
                <a:lnTo>
                  <a:pt x="118" y="10"/>
                </a:lnTo>
                <a:lnTo>
                  <a:pt x="116" y="4"/>
                </a:lnTo>
                <a:lnTo>
                  <a:pt x="116" y="0"/>
                </a:lnTo>
                <a:lnTo>
                  <a:pt x="116" y="0"/>
                </a:lnTo>
                <a:lnTo>
                  <a:pt x="0" y="51"/>
                </a:lnTo>
                <a:lnTo>
                  <a:pt x="0" y="51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36" name="Freeform 46"/>
          <p:cNvSpPr>
            <a:spLocks/>
          </p:cNvSpPr>
          <p:nvPr userDrawn="1"/>
        </p:nvSpPr>
        <p:spPr bwMode="auto">
          <a:xfrm>
            <a:off x="721608" y="3153646"/>
            <a:ext cx="71268" cy="69735"/>
          </a:xfrm>
          <a:custGeom>
            <a:avLst/>
            <a:gdLst>
              <a:gd name="T0" fmla="*/ 43 w 184"/>
              <a:gd name="T1" fmla="*/ 0 h 183"/>
              <a:gd name="T2" fmla="*/ 55 w 184"/>
              <a:gd name="T3" fmla="*/ 4 h 183"/>
              <a:gd name="T4" fmla="*/ 64 w 184"/>
              <a:gd name="T5" fmla="*/ 10 h 183"/>
              <a:gd name="T6" fmla="*/ 76 w 184"/>
              <a:gd name="T7" fmla="*/ 13 h 183"/>
              <a:gd name="T8" fmla="*/ 89 w 184"/>
              <a:gd name="T9" fmla="*/ 19 h 183"/>
              <a:gd name="T10" fmla="*/ 99 w 184"/>
              <a:gd name="T11" fmla="*/ 23 h 183"/>
              <a:gd name="T12" fmla="*/ 108 w 184"/>
              <a:gd name="T13" fmla="*/ 29 h 183"/>
              <a:gd name="T14" fmla="*/ 118 w 184"/>
              <a:gd name="T15" fmla="*/ 32 h 183"/>
              <a:gd name="T16" fmla="*/ 129 w 184"/>
              <a:gd name="T17" fmla="*/ 38 h 183"/>
              <a:gd name="T18" fmla="*/ 137 w 184"/>
              <a:gd name="T19" fmla="*/ 40 h 183"/>
              <a:gd name="T20" fmla="*/ 144 w 184"/>
              <a:gd name="T21" fmla="*/ 46 h 183"/>
              <a:gd name="T22" fmla="*/ 152 w 184"/>
              <a:gd name="T23" fmla="*/ 49 h 183"/>
              <a:gd name="T24" fmla="*/ 161 w 184"/>
              <a:gd name="T25" fmla="*/ 57 h 183"/>
              <a:gd name="T26" fmla="*/ 165 w 184"/>
              <a:gd name="T27" fmla="*/ 61 h 183"/>
              <a:gd name="T28" fmla="*/ 173 w 184"/>
              <a:gd name="T29" fmla="*/ 68 h 183"/>
              <a:gd name="T30" fmla="*/ 177 w 184"/>
              <a:gd name="T31" fmla="*/ 78 h 183"/>
              <a:gd name="T32" fmla="*/ 182 w 184"/>
              <a:gd name="T33" fmla="*/ 88 h 183"/>
              <a:gd name="T34" fmla="*/ 184 w 184"/>
              <a:gd name="T35" fmla="*/ 95 h 183"/>
              <a:gd name="T36" fmla="*/ 184 w 184"/>
              <a:gd name="T37" fmla="*/ 105 h 183"/>
              <a:gd name="T38" fmla="*/ 182 w 184"/>
              <a:gd name="T39" fmla="*/ 112 h 183"/>
              <a:gd name="T40" fmla="*/ 182 w 184"/>
              <a:gd name="T41" fmla="*/ 122 h 183"/>
              <a:gd name="T42" fmla="*/ 178 w 184"/>
              <a:gd name="T43" fmla="*/ 129 h 183"/>
              <a:gd name="T44" fmla="*/ 175 w 184"/>
              <a:gd name="T45" fmla="*/ 139 h 183"/>
              <a:gd name="T46" fmla="*/ 171 w 184"/>
              <a:gd name="T47" fmla="*/ 146 h 183"/>
              <a:gd name="T48" fmla="*/ 167 w 184"/>
              <a:gd name="T49" fmla="*/ 154 h 183"/>
              <a:gd name="T50" fmla="*/ 156 w 184"/>
              <a:gd name="T51" fmla="*/ 165 h 183"/>
              <a:gd name="T52" fmla="*/ 148 w 184"/>
              <a:gd name="T53" fmla="*/ 175 h 183"/>
              <a:gd name="T54" fmla="*/ 140 w 184"/>
              <a:gd name="T55" fmla="*/ 179 h 183"/>
              <a:gd name="T56" fmla="*/ 139 w 184"/>
              <a:gd name="T57" fmla="*/ 183 h 183"/>
              <a:gd name="T58" fmla="*/ 135 w 184"/>
              <a:gd name="T59" fmla="*/ 181 h 183"/>
              <a:gd name="T60" fmla="*/ 129 w 184"/>
              <a:gd name="T61" fmla="*/ 179 h 183"/>
              <a:gd name="T62" fmla="*/ 120 w 184"/>
              <a:gd name="T63" fmla="*/ 175 h 183"/>
              <a:gd name="T64" fmla="*/ 112 w 184"/>
              <a:gd name="T65" fmla="*/ 171 h 183"/>
              <a:gd name="T66" fmla="*/ 101 w 184"/>
              <a:gd name="T67" fmla="*/ 164 h 183"/>
              <a:gd name="T68" fmla="*/ 91 w 184"/>
              <a:gd name="T69" fmla="*/ 158 h 183"/>
              <a:gd name="T70" fmla="*/ 83 w 184"/>
              <a:gd name="T71" fmla="*/ 148 h 183"/>
              <a:gd name="T72" fmla="*/ 80 w 184"/>
              <a:gd name="T73" fmla="*/ 139 h 183"/>
              <a:gd name="T74" fmla="*/ 76 w 184"/>
              <a:gd name="T75" fmla="*/ 129 h 183"/>
              <a:gd name="T76" fmla="*/ 74 w 184"/>
              <a:gd name="T77" fmla="*/ 124 h 183"/>
              <a:gd name="T78" fmla="*/ 68 w 184"/>
              <a:gd name="T79" fmla="*/ 114 h 183"/>
              <a:gd name="T80" fmla="*/ 64 w 184"/>
              <a:gd name="T81" fmla="*/ 105 h 183"/>
              <a:gd name="T82" fmla="*/ 55 w 184"/>
              <a:gd name="T83" fmla="*/ 91 h 183"/>
              <a:gd name="T84" fmla="*/ 49 w 184"/>
              <a:gd name="T85" fmla="*/ 82 h 183"/>
              <a:gd name="T86" fmla="*/ 43 w 184"/>
              <a:gd name="T87" fmla="*/ 68 h 183"/>
              <a:gd name="T88" fmla="*/ 36 w 184"/>
              <a:gd name="T89" fmla="*/ 59 h 183"/>
              <a:gd name="T90" fmla="*/ 28 w 184"/>
              <a:gd name="T91" fmla="*/ 49 h 183"/>
              <a:gd name="T92" fmla="*/ 23 w 184"/>
              <a:gd name="T93" fmla="*/ 38 h 183"/>
              <a:gd name="T94" fmla="*/ 17 w 184"/>
              <a:gd name="T95" fmla="*/ 29 h 183"/>
              <a:gd name="T96" fmla="*/ 11 w 184"/>
              <a:gd name="T97" fmla="*/ 21 h 183"/>
              <a:gd name="T98" fmla="*/ 2 w 184"/>
              <a:gd name="T99" fmla="*/ 10 h 183"/>
              <a:gd name="T100" fmla="*/ 0 w 184"/>
              <a:gd name="T101" fmla="*/ 6 h 183"/>
              <a:gd name="T102" fmla="*/ 43 w 184"/>
              <a:gd name="T103" fmla="*/ 0 h 183"/>
              <a:gd name="T104" fmla="*/ 43 w 184"/>
              <a:gd name="T10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4" h="183">
                <a:moveTo>
                  <a:pt x="43" y="0"/>
                </a:moveTo>
                <a:lnTo>
                  <a:pt x="55" y="4"/>
                </a:lnTo>
                <a:lnTo>
                  <a:pt x="64" y="10"/>
                </a:lnTo>
                <a:lnTo>
                  <a:pt x="76" y="13"/>
                </a:lnTo>
                <a:lnTo>
                  <a:pt x="89" y="19"/>
                </a:lnTo>
                <a:lnTo>
                  <a:pt x="99" y="23"/>
                </a:lnTo>
                <a:lnTo>
                  <a:pt x="108" y="29"/>
                </a:lnTo>
                <a:lnTo>
                  <a:pt x="118" y="32"/>
                </a:lnTo>
                <a:lnTo>
                  <a:pt x="129" y="38"/>
                </a:lnTo>
                <a:lnTo>
                  <a:pt x="137" y="40"/>
                </a:lnTo>
                <a:lnTo>
                  <a:pt x="144" y="46"/>
                </a:lnTo>
                <a:lnTo>
                  <a:pt x="152" y="49"/>
                </a:lnTo>
                <a:lnTo>
                  <a:pt x="161" y="57"/>
                </a:lnTo>
                <a:lnTo>
                  <a:pt x="165" y="61"/>
                </a:lnTo>
                <a:lnTo>
                  <a:pt x="173" y="68"/>
                </a:lnTo>
                <a:lnTo>
                  <a:pt x="177" y="78"/>
                </a:lnTo>
                <a:lnTo>
                  <a:pt x="182" y="88"/>
                </a:lnTo>
                <a:lnTo>
                  <a:pt x="184" y="95"/>
                </a:lnTo>
                <a:lnTo>
                  <a:pt x="184" y="105"/>
                </a:lnTo>
                <a:lnTo>
                  <a:pt x="182" y="112"/>
                </a:lnTo>
                <a:lnTo>
                  <a:pt x="182" y="122"/>
                </a:lnTo>
                <a:lnTo>
                  <a:pt x="178" y="129"/>
                </a:lnTo>
                <a:lnTo>
                  <a:pt x="175" y="139"/>
                </a:lnTo>
                <a:lnTo>
                  <a:pt x="171" y="146"/>
                </a:lnTo>
                <a:lnTo>
                  <a:pt x="167" y="154"/>
                </a:lnTo>
                <a:lnTo>
                  <a:pt x="156" y="165"/>
                </a:lnTo>
                <a:lnTo>
                  <a:pt x="148" y="175"/>
                </a:lnTo>
                <a:lnTo>
                  <a:pt x="140" y="179"/>
                </a:lnTo>
                <a:lnTo>
                  <a:pt x="139" y="183"/>
                </a:lnTo>
                <a:lnTo>
                  <a:pt x="135" y="181"/>
                </a:lnTo>
                <a:lnTo>
                  <a:pt x="129" y="179"/>
                </a:lnTo>
                <a:lnTo>
                  <a:pt x="120" y="175"/>
                </a:lnTo>
                <a:lnTo>
                  <a:pt x="112" y="171"/>
                </a:lnTo>
                <a:lnTo>
                  <a:pt x="101" y="164"/>
                </a:lnTo>
                <a:lnTo>
                  <a:pt x="91" y="158"/>
                </a:lnTo>
                <a:lnTo>
                  <a:pt x="83" y="148"/>
                </a:lnTo>
                <a:lnTo>
                  <a:pt x="80" y="139"/>
                </a:lnTo>
                <a:lnTo>
                  <a:pt x="76" y="129"/>
                </a:lnTo>
                <a:lnTo>
                  <a:pt x="74" y="124"/>
                </a:lnTo>
                <a:lnTo>
                  <a:pt x="68" y="114"/>
                </a:lnTo>
                <a:lnTo>
                  <a:pt x="64" y="105"/>
                </a:lnTo>
                <a:lnTo>
                  <a:pt x="55" y="91"/>
                </a:lnTo>
                <a:lnTo>
                  <a:pt x="49" y="82"/>
                </a:lnTo>
                <a:lnTo>
                  <a:pt x="43" y="68"/>
                </a:lnTo>
                <a:lnTo>
                  <a:pt x="36" y="59"/>
                </a:lnTo>
                <a:lnTo>
                  <a:pt x="28" y="49"/>
                </a:lnTo>
                <a:lnTo>
                  <a:pt x="23" y="38"/>
                </a:lnTo>
                <a:lnTo>
                  <a:pt x="17" y="29"/>
                </a:lnTo>
                <a:lnTo>
                  <a:pt x="11" y="21"/>
                </a:lnTo>
                <a:lnTo>
                  <a:pt x="2" y="10"/>
                </a:lnTo>
                <a:lnTo>
                  <a:pt x="0" y="6"/>
                </a:lnTo>
                <a:lnTo>
                  <a:pt x="43" y="0"/>
                </a:lnTo>
                <a:lnTo>
                  <a:pt x="43" y="0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37" name="Freeform 47"/>
          <p:cNvSpPr>
            <a:spLocks/>
          </p:cNvSpPr>
          <p:nvPr userDrawn="1"/>
        </p:nvSpPr>
        <p:spPr bwMode="auto">
          <a:xfrm>
            <a:off x="648808" y="2984289"/>
            <a:ext cx="121845" cy="191580"/>
          </a:xfrm>
          <a:custGeom>
            <a:avLst/>
            <a:gdLst>
              <a:gd name="T0" fmla="*/ 1 w 317"/>
              <a:gd name="T1" fmla="*/ 68 h 500"/>
              <a:gd name="T2" fmla="*/ 11 w 317"/>
              <a:gd name="T3" fmla="*/ 99 h 500"/>
              <a:gd name="T4" fmla="*/ 20 w 317"/>
              <a:gd name="T5" fmla="*/ 133 h 500"/>
              <a:gd name="T6" fmla="*/ 26 w 317"/>
              <a:gd name="T7" fmla="*/ 160 h 500"/>
              <a:gd name="T8" fmla="*/ 30 w 317"/>
              <a:gd name="T9" fmla="*/ 179 h 500"/>
              <a:gd name="T10" fmla="*/ 34 w 317"/>
              <a:gd name="T11" fmla="*/ 196 h 500"/>
              <a:gd name="T12" fmla="*/ 40 w 317"/>
              <a:gd name="T13" fmla="*/ 213 h 500"/>
              <a:gd name="T14" fmla="*/ 41 w 317"/>
              <a:gd name="T15" fmla="*/ 232 h 500"/>
              <a:gd name="T16" fmla="*/ 47 w 317"/>
              <a:gd name="T17" fmla="*/ 251 h 500"/>
              <a:gd name="T18" fmla="*/ 49 w 317"/>
              <a:gd name="T19" fmla="*/ 268 h 500"/>
              <a:gd name="T20" fmla="*/ 55 w 317"/>
              <a:gd name="T21" fmla="*/ 287 h 500"/>
              <a:gd name="T22" fmla="*/ 59 w 317"/>
              <a:gd name="T23" fmla="*/ 304 h 500"/>
              <a:gd name="T24" fmla="*/ 62 w 317"/>
              <a:gd name="T25" fmla="*/ 323 h 500"/>
              <a:gd name="T26" fmla="*/ 68 w 317"/>
              <a:gd name="T27" fmla="*/ 350 h 500"/>
              <a:gd name="T28" fmla="*/ 76 w 317"/>
              <a:gd name="T29" fmla="*/ 382 h 500"/>
              <a:gd name="T30" fmla="*/ 81 w 317"/>
              <a:gd name="T31" fmla="*/ 413 h 500"/>
              <a:gd name="T32" fmla="*/ 87 w 317"/>
              <a:gd name="T33" fmla="*/ 437 h 500"/>
              <a:gd name="T34" fmla="*/ 95 w 317"/>
              <a:gd name="T35" fmla="*/ 460 h 500"/>
              <a:gd name="T36" fmla="*/ 100 w 317"/>
              <a:gd name="T37" fmla="*/ 477 h 500"/>
              <a:gd name="T38" fmla="*/ 112 w 317"/>
              <a:gd name="T39" fmla="*/ 494 h 500"/>
              <a:gd name="T40" fmla="*/ 127 w 317"/>
              <a:gd name="T41" fmla="*/ 498 h 500"/>
              <a:gd name="T42" fmla="*/ 148 w 317"/>
              <a:gd name="T43" fmla="*/ 490 h 500"/>
              <a:gd name="T44" fmla="*/ 178 w 317"/>
              <a:gd name="T45" fmla="*/ 481 h 500"/>
              <a:gd name="T46" fmla="*/ 205 w 317"/>
              <a:gd name="T47" fmla="*/ 470 h 500"/>
              <a:gd name="T48" fmla="*/ 224 w 317"/>
              <a:gd name="T49" fmla="*/ 462 h 500"/>
              <a:gd name="T50" fmla="*/ 241 w 317"/>
              <a:gd name="T51" fmla="*/ 454 h 500"/>
              <a:gd name="T52" fmla="*/ 256 w 317"/>
              <a:gd name="T53" fmla="*/ 445 h 500"/>
              <a:gd name="T54" fmla="*/ 279 w 317"/>
              <a:gd name="T55" fmla="*/ 433 h 500"/>
              <a:gd name="T56" fmla="*/ 304 w 317"/>
              <a:gd name="T57" fmla="*/ 416 h 500"/>
              <a:gd name="T58" fmla="*/ 315 w 317"/>
              <a:gd name="T59" fmla="*/ 403 h 500"/>
              <a:gd name="T60" fmla="*/ 313 w 317"/>
              <a:gd name="T61" fmla="*/ 392 h 500"/>
              <a:gd name="T62" fmla="*/ 308 w 317"/>
              <a:gd name="T63" fmla="*/ 380 h 500"/>
              <a:gd name="T64" fmla="*/ 298 w 317"/>
              <a:gd name="T65" fmla="*/ 361 h 500"/>
              <a:gd name="T66" fmla="*/ 285 w 317"/>
              <a:gd name="T67" fmla="*/ 337 h 500"/>
              <a:gd name="T68" fmla="*/ 275 w 317"/>
              <a:gd name="T69" fmla="*/ 314 h 500"/>
              <a:gd name="T70" fmla="*/ 264 w 317"/>
              <a:gd name="T71" fmla="*/ 298 h 500"/>
              <a:gd name="T72" fmla="*/ 256 w 317"/>
              <a:gd name="T73" fmla="*/ 283 h 500"/>
              <a:gd name="T74" fmla="*/ 247 w 317"/>
              <a:gd name="T75" fmla="*/ 266 h 500"/>
              <a:gd name="T76" fmla="*/ 239 w 317"/>
              <a:gd name="T77" fmla="*/ 249 h 500"/>
              <a:gd name="T78" fmla="*/ 230 w 317"/>
              <a:gd name="T79" fmla="*/ 232 h 500"/>
              <a:gd name="T80" fmla="*/ 220 w 317"/>
              <a:gd name="T81" fmla="*/ 213 h 500"/>
              <a:gd name="T82" fmla="*/ 211 w 317"/>
              <a:gd name="T83" fmla="*/ 196 h 500"/>
              <a:gd name="T84" fmla="*/ 199 w 317"/>
              <a:gd name="T85" fmla="*/ 179 h 500"/>
              <a:gd name="T86" fmla="*/ 190 w 317"/>
              <a:gd name="T87" fmla="*/ 160 h 500"/>
              <a:gd name="T88" fmla="*/ 180 w 317"/>
              <a:gd name="T89" fmla="*/ 143 h 500"/>
              <a:gd name="T90" fmla="*/ 171 w 317"/>
              <a:gd name="T91" fmla="*/ 126 h 500"/>
              <a:gd name="T92" fmla="*/ 161 w 317"/>
              <a:gd name="T93" fmla="*/ 108 h 500"/>
              <a:gd name="T94" fmla="*/ 152 w 317"/>
              <a:gd name="T95" fmla="*/ 93 h 500"/>
              <a:gd name="T96" fmla="*/ 138 w 317"/>
              <a:gd name="T97" fmla="*/ 70 h 500"/>
              <a:gd name="T98" fmla="*/ 125 w 317"/>
              <a:gd name="T99" fmla="*/ 44 h 500"/>
              <a:gd name="T100" fmla="*/ 114 w 317"/>
              <a:gd name="T101" fmla="*/ 23 h 500"/>
              <a:gd name="T102" fmla="*/ 102 w 317"/>
              <a:gd name="T103" fmla="*/ 4 h 500"/>
              <a:gd name="T104" fmla="*/ 0 w 317"/>
              <a:gd name="T105" fmla="*/ 55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17" h="500">
                <a:moveTo>
                  <a:pt x="0" y="55"/>
                </a:moveTo>
                <a:lnTo>
                  <a:pt x="1" y="68"/>
                </a:lnTo>
                <a:lnTo>
                  <a:pt x="7" y="84"/>
                </a:lnTo>
                <a:lnTo>
                  <a:pt x="11" y="99"/>
                </a:lnTo>
                <a:lnTo>
                  <a:pt x="17" y="116"/>
                </a:lnTo>
                <a:lnTo>
                  <a:pt x="20" y="133"/>
                </a:lnTo>
                <a:lnTo>
                  <a:pt x="24" y="150"/>
                </a:lnTo>
                <a:lnTo>
                  <a:pt x="26" y="160"/>
                </a:lnTo>
                <a:lnTo>
                  <a:pt x="30" y="169"/>
                </a:lnTo>
                <a:lnTo>
                  <a:pt x="30" y="179"/>
                </a:lnTo>
                <a:lnTo>
                  <a:pt x="34" y="188"/>
                </a:lnTo>
                <a:lnTo>
                  <a:pt x="34" y="196"/>
                </a:lnTo>
                <a:lnTo>
                  <a:pt x="38" y="205"/>
                </a:lnTo>
                <a:lnTo>
                  <a:pt x="40" y="213"/>
                </a:lnTo>
                <a:lnTo>
                  <a:pt x="41" y="222"/>
                </a:lnTo>
                <a:lnTo>
                  <a:pt x="41" y="232"/>
                </a:lnTo>
                <a:lnTo>
                  <a:pt x="45" y="241"/>
                </a:lnTo>
                <a:lnTo>
                  <a:pt x="47" y="251"/>
                </a:lnTo>
                <a:lnTo>
                  <a:pt x="49" y="260"/>
                </a:lnTo>
                <a:lnTo>
                  <a:pt x="49" y="268"/>
                </a:lnTo>
                <a:lnTo>
                  <a:pt x="53" y="278"/>
                </a:lnTo>
                <a:lnTo>
                  <a:pt x="55" y="287"/>
                </a:lnTo>
                <a:lnTo>
                  <a:pt x="59" y="297"/>
                </a:lnTo>
                <a:lnTo>
                  <a:pt x="59" y="304"/>
                </a:lnTo>
                <a:lnTo>
                  <a:pt x="60" y="314"/>
                </a:lnTo>
                <a:lnTo>
                  <a:pt x="62" y="323"/>
                </a:lnTo>
                <a:lnTo>
                  <a:pt x="66" y="333"/>
                </a:lnTo>
                <a:lnTo>
                  <a:pt x="68" y="350"/>
                </a:lnTo>
                <a:lnTo>
                  <a:pt x="72" y="365"/>
                </a:lnTo>
                <a:lnTo>
                  <a:pt x="76" y="382"/>
                </a:lnTo>
                <a:lnTo>
                  <a:pt x="78" y="397"/>
                </a:lnTo>
                <a:lnTo>
                  <a:pt x="81" y="413"/>
                </a:lnTo>
                <a:lnTo>
                  <a:pt x="85" y="426"/>
                </a:lnTo>
                <a:lnTo>
                  <a:pt x="87" y="437"/>
                </a:lnTo>
                <a:lnTo>
                  <a:pt x="93" y="451"/>
                </a:lnTo>
                <a:lnTo>
                  <a:pt x="95" y="460"/>
                </a:lnTo>
                <a:lnTo>
                  <a:pt x="98" y="470"/>
                </a:lnTo>
                <a:lnTo>
                  <a:pt x="100" y="477"/>
                </a:lnTo>
                <a:lnTo>
                  <a:pt x="106" y="485"/>
                </a:lnTo>
                <a:lnTo>
                  <a:pt x="112" y="494"/>
                </a:lnTo>
                <a:lnTo>
                  <a:pt x="119" y="500"/>
                </a:lnTo>
                <a:lnTo>
                  <a:pt x="127" y="498"/>
                </a:lnTo>
                <a:lnTo>
                  <a:pt x="136" y="494"/>
                </a:lnTo>
                <a:lnTo>
                  <a:pt x="148" y="490"/>
                </a:lnTo>
                <a:lnTo>
                  <a:pt x="165" y="487"/>
                </a:lnTo>
                <a:lnTo>
                  <a:pt x="178" y="481"/>
                </a:lnTo>
                <a:lnTo>
                  <a:pt x="195" y="473"/>
                </a:lnTo>
                <a:lnTo>
                  <a:pt x="205" y="470"/>
                </a:lnTo>
                <a:lnTo>
                  <a:pt x="214" y="466"/>
                </a:lnTo>
                <a:lnTo>
                  <a:pt x="224" y="462"/>
                </a:lnTo>
                <a:lnTo>
                  <a:pt x="233" y="460"/>
                </a:lnTo>
                <a:lnTo>
                  <a:pt x="241" y="454"/>
                </a:lnTo>
                <a:lnTo>
                  <a:pt x="249" y="451"/>
                </a:lnTo>
                <a:lnTo>
                  <a:pt x="256" y="445"/>
                </a:lnTo>
                <a:lnTo>
                  <a:pt x="264" y="441"/>
                </a:lnTo>
                <a:lnTo>
                  <a:pt x="279" y="433"/>
                </a:lnTo>
                <a:lnTo>
                  <a:pt x="294" y="426"/>
                </a:lnTo>
                <a:lnTo>
                  <a:pt x="304" y="416"/>
                </a:lnTo>
                <a:lnTo>
                  <a:pt x="311" y="411"/>
                </a:lnTo>
                <a:lnTo>
                  <a:pt x="315" y="403"/>
                </a:lnTo>
                <a:lnTo>
                  <a:pt x="317" y="399"/>
                </a:lnTo>
                <a:lnTo>
                  <a:pt x="313" y="392"/>
                </a:lnTo>
                <a:lnTo>
                  <a:pt x="313" y="388"/>
                </a:lnTo>
                <a:lnTo>
                  <a:pt x="308" y="380"/>
                </a:lnTo>
                <a:lnTo>
                  <a:pt x="304" y="371"/>
                </a:lnTo>
                <a:lnTo>
                  <a:pt x="298" y="361"/>
                </a:lnTo>
                <a:lnTo>
                  <a:pt x="292" y="350"/>
                </a:lnTo>
                <a:lnTo>
                  <a:pt x="285" y="337"/>
                </a:lnTo>
                <a:lnTo>
                  <a:pt x="279" y="323"/>
                </a:lnTo>
                <a:lnTo>
                  <a:pt x="275" y="314"/>
                </a:lnTo>
                <a:lnTo>
                  <a:pt x="270" y="306"/>
                </a:lnTo>
                <a:lnTo>
                  <a:pt x="264" y="298"/>
                </a:lnTo>
                <a:lnTo>
                  <a:pt x="262" y="291"/>
                </a:lnTo>
                <a:lnTo>
                  <a:pt x="256" y="283"/>
                </a:lnTo>
                <a:lnTo>
                  <a:pt x="252" y="274"/>
                </a:lnTo>
                <a:lnTo>
                  <a:pt x="247" y="266"/>
                </a:lnTo>
                <a:lnTo>
                  <a:pt x="245" y="259"/>
                </a:lnTo>
                <a:lnTo>
                  <a:pt x="239" y="249"/>
                </a:lnTo>
                <a:lnTo>
                  <a:pt x="235" y="241"/>
                </a:lnTo>
                <a:lnTo>
                  <a:pt x="230" y="232"/>
                </a:lnTo>
                <a:lnTo>
                  <a:pt x="226" y="222"/>
                </a:lnTo>
                <a:lnTo>
                  <a:pt x="220" y="213"/>
                </a:lnTo>
                <a:lnTo>
                  <a:pt x="216" y="205"/>
                </a:lnTo>
                <a:lnTo>
                  <a:pt x="211" y="196"/>
                </a:lnTo>
                <a:lnTo>
                  <a:pt x="207" y="188"/>
                </a:lnTo>
                <a:lnTo>
                  <a:pt x="199" y="179"/>
                </a:lnTo>
                <a:lnTo>
                  <a:pt x="195" y="169"/>
                </a:lnTo>
                <a:lnTo>
                  <a:pt x="190" y="160"/>
                </a:lnTo>
                <a:lnTo>
                  <a:pt x="186" y="152"/>
                </a:lnTo>
                <a:lnTo>
                  <a:pt x="180" y="143"/>
                </a:lnTo>
                <a:lnTo>
                  <a:pt x="176" y="135"/>
                </a:lnTo>
                <a:lnTo>
                  <a:pt x="171" y="126"/>
                </a:lnTo>
                <a:lnTo>
                  <a:pt x="167" y="118"/>
                </a:lnTo>
                <a:lnTo>
                  <a:pt x="161" y="108"/>
                </a:lnTo>
                <a:lnTo>
                  <a:pt x="156" y="101"/>
                </a:lnTo>
                <a:lnTo>
                  <a:pt x="152" y="93"/>
                </a:lnTo>
                <a:lnTo>
                  <a:pt x="146" y="86"/>
                </a:lnTo>
                <a:lnTo>
                  <a:pt x="138" y="70"/>
                </a:lnTo>
                <a:lnTo>
                  <a:pt x="133" y="57"/>
                </a:lnTo>
                <a:lnTo>
                  <a:pt x="125" y="44"/>
                </a:lnTo>
                <a:lnTo>
                  <a:pt x="117" y="34"/>
                </a:lnTo>
                <a:lnTo>
                  <a:pt x="114" y="23"/>
                </a:lnTo>
                <a:lnTo>
                  <a:pt x="108" y="15"/>
                </a:lnTo>
                <a:lnTo>
                  <a:pt x="102" y="4"/>
                </a:lnTo>
                <a:lnTo>
                  <a:pt x="100" y="0"/>
                </a:lnTo>
                <a:lnTo>
                  <a:pt x="0" y="55"/>
                </a:lnTo>
                <a:lnTo>
                  <a:pt x="0" y="55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38" name="Freeform 48"/>
          <p:cNvSpPr>
            <a:spLocks/>
          </p:cNvSpPr>
          <p:nvPr userDrawn="1"/>
        </p:nvSpPr>
        <p:spPr bwMode="auto">
          <a:xfrm>
            <a:off x="305496" y="2602661"/>
            <a:ext cx="206907" cy="206140"/>
          </a:xfrm>
          <a:custGeom>
            <a:avLst/>
            <a:gdLst>
              <a:gd name="T0" fmla="*/ 519 w 540"/>
              <a:gd name="T1" fmla="*/ 2 h 538"/>
              <a:gd name="T2" fmla="*/ 485 w 540"/>
              <a:gd name="T3" fmla="*/ 6 h 538"/>
              <a:gd name="T4" fmla="*/ 443 w 540"/>
              <a:gd name="T5" fmla="*/ 15 h 538"/>
              <a:gd name="T6" fmla="*/ 409 w 540"/>
              <a:gd name="T7" fmla="*/ 28 h 538"/>
              <a:gd name="T8" fmla="*/ 380 w 540"/>
              <a:gd name="T9" fmla="*/ 44 h 538"/>
              <a:gd name="T10" fmla="*/ 358 w 540"/>
              <a:gd name="T11" fmla="*/ 59 h 538"/>
              <a:gd name="T12" fmla="*/ 323 w 540"/>
              <a:gd name="T13" fmla="*/ 93 h 538"/>
              <a:gd name="T14" fmla="*/ 304 w 540"/>
              <a:gd name="T15" fmla="*/ 114 h 538"/>
              <a:gd name="T16" fmla="*/ 287 w 540"/>
              <a:gd name="T17" fmla="*/ 139 h 538"/>
              <a:gd name="T18" fmla="*/ 266 w 540"/>
              <a:gd name="T19" fmla="*/ 165 h 538"/>
              <a:gd name="T20" fmla="*/ 245 w 540"/>
              <a:gd name="T21" fmla="*/ 198 h 538"/>
              <a:gd name="T22" fmla="*/ 215 w 540"/>
              <a:gd name="T23" fmla="*/ 224 h 538"/>
              <a:gd name="T24" fmla="*/ 185 w 540"/>
              <a:gd name="T25" fmla="*/ 251 h 538"/>
              <a:gd name="T26" fmla="*/ 152 w 540"/>
              <a:gd name="T27" fmla="*/ 272 h 538"/>
              <a:gd name="T28" fmla="*/ 122 w 540"/>
              <a:gd name="T29" fmla="*/ 291 h 538"/>
              <a:gd name="T30" fmla="*/ 91 w 540"/>
              <a:gd name="T31" fmla="*/ 308 h 538"/>
              <a:gd name="T32" fmla="*/ 61 w 540"/>
              <a:gd name="T33" fmla="*/ 321 h 538"/>
              <a:gd name="T34" fmla="*/ 29 w 540"/>
              <a:gd name="T35" fmla="*/ 336 h 538"/>
              <a:gd name="T36" fmla="*/ 2 w 540"/>
              <a:gd name="T37" fmla="*/ 354 h 538"/>
              <a:gd name="T38" fmla="*/ 6 w 540"/>
              <a:gd name="T39" fmla="*/ 369 h 538"/>
              <a:gd name="T40" fmla="*/ 10 w 540"/>
              <a:gd name="T41" fmla="*/ 399 h 538"/>
              <a:gd name="T42" fmla="*/ 12 w 540"/>
              <a:gd name="T43" fmla="*/ 439 h 538"/>
              <a:gd name="T44" fmla="*/ 27 w 540"/>
              <a:gd name="T45" fmla="*/ 481 h 538"/>
              <a:gd name="T46" fmla="*/ 44 w 540"/>
              <a:gd name="T47" fmla="*/ 500 h 538"/>
              <a:gd name="T48" fmla="*/ 69 w 540"/>
              <a:gd name="T49" fmla="*/ 517 h 538"/>
              <a:gd name="T50" fmla="*/ 103 w 540"/>
              <a:gd name="T51" fmla="*/ 528 h 538"/>
              <a:gd name="T52" fmla="*/ 133 w 540"/>
              <a:gd name="T53" fmla="*/ 534 h 538"/>
              <a:gd name="T54" fmla="*/ 167 w 540"/>
              <a:gd name="T55" fmla="*/ 538 h 538"/>
              <a:gd name="T56" fmla="*/ 211 w 540"/>
              <a:gd name="T57" fmla="*/ 538 h 538"/>
              <a:gd name="T58" fmla="*/ 242 w 540"/>
              <a:gd name="T59" fmla="*/ 530 h 538"/>
              <a:gd name="T60" fmla="*/ 276 w 540"/>
              <a:gd name="T61" fmla="*/ 515 h 538"/>
              <a:gd name="T62" fmla="*/ 293 w 540"/>
              <a:gd name="T63" fmla="*/ 483 h 538"/>
              <a:gd name="T64" fmla="*/ 301 w 540"/>
              <a:gd name="T65" fmla="*/ 441 h 538"/>
              <a:gd name="T66" fmla="*/ 316 w 540"/>
              <a:gd name="T67" fmla="*/ 393 h 538"/>
              <a:gd name="T68" fmla="*/ 337 w 540"/>
              <a:gd name="T69" fmla="*/ 361 h 538"/>
              <a:gd name="T70" fmla="*/ 356 w 540"/>
              <a:gd name="T71" fmla="*/ 331 h 538"/>
              <a:gd name="T72" fmla="*/ 386 w 540"/>
              <a:gd name="T73" fmla="*/ 291 h 538"/>
              <a:gd name="T74" fmla="*/ 417 w 540"/>
              <a:gd name="T75" fmla="*/ 251 h 538"/>
              <a:gd name="T76" fmla="*/ 449 w 540"/>
              <a:gd name="T77" fmla="*/ 217 h 538"/>
              <a:gd name="T78" fmla="*/ 483 w 540"/>
              <a:gd name="T79" fmla="*/ 179 h 538"/>
              <a:gd name="T80" fmla="*/ 513 w 540"/>
              <a:gd name="T81" fmla="*/ 139 h 538"/>
              <a:gd name="T82" fmla="*/ 531 w 540"/>
              <a:gd name="T83" fmla="*/ 95 h 538"/>
              <a:gd name="T84" fmla="*/ 540 w 540"/>
              <a:gd name="T85" fmla="*/ 57 h 538"/>
              <a:gd name="T86" fmla="*/ 540 w 540"/>
              <a:gd name="T87" fmla="*/ 23 h 538"/>
              <a:gd name="T88" fmla="*/ 538 w 540"/>
              <a:gd name="T89" fmla="*/ 0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40" h="538">
                <a:moveTo>
                  <a:pt x="538" y="0"/>
                </a:moveTo>
                <a:lnTo>
                  <a:pt x="529" y="0"/>
                </a:lnTo>
                <a:lnTo>
                  <a:pt x="519" y="2"/>
                </a:lnTo>
                <a:lnTo>
                  <a:pt x="510" y="4"/>
                </a:lnTo>
                <a:lnTo>
                  <a:pt x="502" y="6"/>
                </a:lnTo>
                <a:lnTo>
                  <a:pt x="485" y="6"/>
                </a:lnTo>
                <a:lnTo>
                  <a:pt x="472" y="9"/>
                </a:lnTo>
                <a:lnTo>
                  <a:pt x="456" y="13"/>
                </a:lnTo>
                <a:lnTo>
                  <a:pt x="443" y="15"/>
                </a:lnTo>
                <a:lnTo>
                  <a:pt x="430" y="21"/>
                </a:lnTo>
                <a:lnTo>
                  <a:pt x="420" y="25"/>
                </a:lnTo>
                <a:lnTo>
                  <a:pt x="409" y="28"/>
                </a:lnTo>
                <a:lnTo>
                  <a:pt x="399" y="34"/>
                </a:lnTo>
                <a:lnTo>
                  <a:pt x="390" y="38"/>
                </a:lnTo>
                <a:lnTo>
                  <a:pt x="380" y="44"/>
                </a:lnTo>
                <a:lnTo>
                  <a:pt x="371" y="47"/>
                </a:lnTo>
                <a:lnTo>
                  <a:pt x="365" y="53"/>
                </a:lnTo>
                <a:lnTo>
                  <a:pt x="358" y="59"/>
                </a:lnTo>
                <a:lnTo>
                  <a:pt x="350" y="66"/>
                </a:lnTo>
                <a:lnTo>
                  <a:pt x="337" y="78"/>
                </a:lnTo>
                <a:lnTo>
                  <a:pt x="323" y="93"/>
                </a:lnTo>
                <a:lnTo>
                  <a:pt x="318" y="97"/>
                </a:lnTo>
                <a:lnTo>
                  <a:pt x="310" y="104"/>
                </a:lnTo>
                <a:lnTo>
                  <a:pt x="304" y="114"/>
                </a:lnTo>
                <a:lnTo>
                  <a:pt x="299" y="123"/>
                </a:lnTo>
                <a:lnTo>
                  <a:pt x="293" y="131"/>
                </a:lnTo>
                <a:lnTo>
                  <a:pt x="287" y="139"/>
                </a:lnTo>
                <a:lnTo>
                  <a:pt x="280" y="148"/>
                </a:lnTo>
                <a:lnTo>
                  <a:pt x="274" y="158"/>
                </a:lnTo>
                <a:lnTo>
                  <a:pt x="266" y="165"/>
                </a:lnTo>
                <a:lnTo>
                  <a:pt x="261" y="175"/>
                </a:lnTo>
                <a:lnTo>
                  <a:pt x="251" y="186"/>
                </a:lnTo>
                <a:lnTo>
                  <a:pt x="245" y="198"/>
                </a:lnTo>
                <a:lnTo>
                  <a:pt x="234" y="205"/>
                </a:lnTo>
                <a:lnTo>
                  <a:pt x="224" y="215"/>
                </a:lnTo>
                <a:lnTo>
                  <a:pt x="215" y="224"/>
                </a:lnTo>
                <a:lnTo>
                  <a:pt x="205" y="234"/>
                </a:lnTo>
                <a:lnTo>
                  <a:pt x="194" y="241"/>
                </a:lnTo>
                <a:lnTo>
                  <a:pt x="185" y="251"/>
                </a:lnTo>
                <a:lnTo>
                  <a:pt x="173" y="258"/>
                </a:lnTo>
                <a:lnTo>
                  <a:pt x="164" y="266"/>
                </a:lnTo>
                <a:lnTo>
                  <a:pt x="152" y="272"/>
                </a:lnTo>
                <a:lnTo>
                  <a:pt x="143" y="279"/>
                </a:lnTo>
                <a:lnTo>
                  <a:pt x="131" y="285"/>
                </a:lnTo>
                <a:lnTo>
                  <a:pt x="122" y="291"/>
                </a:lnTo>
                <a:lnTo>
                  <a:pt x="110" y="296"/>
                </a:lnTo>
                <a:lnTo>
                  <a:pt x="101" y="302"/>
                </a:lnTo>
                <a:lnTo>
                  <a:pt x="91" y="308"/>
                </a:lnTo>
                <a:lnTo>
                  <a:pt x="82" y="314"/>
                </a:lnTo>
                <a:lnTo>
                  <a:pt x="70" y="317"/>
                </a:lnTo>
                <a:lnTo>
                  <a:pt x="61" y="321"/>
                </a:lnTo>
                <a:lnTo>
                  <a:pt x="51" y="325"/>
                </a:lnTo>
                <a:lnTo>
                  <a:pt x="44" y="331"/>
                </a:lnTo>
                <a:lnTo>
                  <a:pt x="29" y="336"/>
                </a:lnTo>
                <a:lnTo>
                  <a:pt x="17" y="344"/>
                </a:lnTo>
                <a:lnTo>
                  <a:pt x="6" y="350"/>
                </a:lnTo>
                <a:lnTo>
                  <a:pt x="2" y="354"/>
                </a:lnTo>
                <a:lnTo>
                  <a:pt x="0" y="359"/>
                </a:lnTo>
                <a:lnTo>
                  <a:pt x="4" y="365"/>
                </a:lnTo>
                <a:lnTo>
                  <a:pt x="6" y="369"/>
                </a:lnTo>
                <a:lnTo>
                  <a:pt x="6" y="376"/>
                </a:lnTo>
                <a:lnTo>
                  <a:pt x="8" y="386"/>
                </a:lnTo>
                <a:lnTo>
                  <a:pt x="10" y="399"/>
                </a:lnTo>
                <a:lnTo>
                  <a:pt x="10" y="411"/>
                </a:lnTo>
                <a:lnTo>
                  <a:pt x="10" y="424"/>
                </a:lnTo>
                <a:lnTo>
                  <a:pt x="12" y="439"/>
                </a:lnTo>
                <a:lnTo>
                  <a:pt x="15" y="454"/>
                </a:lnTo>
                <a:lnTo>
                  <a:pt x="19" y="468"/>
                </a:lnTo>
                <a:lnTo>
                  <a:pt x="27" y="481"/>
                </a:lnTo>
                <a:lnTo>
                  <a:pt x="32" y="488"/>
                </a:lnTo>
                <a:lnTo>
                  <a:pt x="36" y="494"/>
                </a:lnTo>
                <a:lnTo>
                  <a:pt x="44" y="500"/>
                </a:lnTo>
                <a:lnTo>
                  <a:pt x="53" y="507"/>
                </a:lnTo>
                <a:lnTo>
                  <a:pt x="59" y="511"/>
                </a:lnTo>
                <a:lnTo>
                  <a:pt x="69" y="517"/>
                </a:lnTo>
                <a:lnTo>
                  <a:pt x="78" y="521"/>
                </a:lnTo>
                <a:lnTo>
                  <a:pt x="93" y="527"/>
                </a:lnTo>
                <a:lnTo>
                  <a:pt x="103" y="528"/>
                </a:lnTo>
                <a:lnTo>
                  <a:pt x="120" y="532"/>
                </a:lnTo>
                <a:lnTo>
                  <a:pt x="126" y="532"/>
                </a:lnTo>
                <a:lnTo>
                  <a:pt x="133" y="534"/>
                </a:lnTo>
                <a:lnTo>
                  <a:pt x="143" y="536"/>
                </a:lnTo>
                <a:lnTo>
                  <a:pt x="152" y="538"/>
                </a:lnTo>
                <a:lnTo>
                  <a:pt x="167" y="538"/>
                </a:lnTo>
                <a:lnTo>
                  <a:pt x="183" y="538"/>
                </a:lnTo>
                <a:lnTo>
                  <a:pt x="198" y="538"/>
                </a:lnTo>
                <a:lnTo>
                  <a:pt x="211" y="538"/>
                </a:lnTo>
                <a:lnTo>
                  <a:pt x="221" y="534"/>
                </a:lnTo>
                <a:lnTo>
                  <a:pt x="232" y="532"/>
                </a:lnTo>
                <a:lnTo>
                  <a:pt x="242" y="530"/>
                </a:lnTo>
                <a:lnTo>
                  <a:pt x="251" y="528"/>
                </a:lnTo>
                <a:lnTo>
                  <a:pt x="264" y="523"/>
                </a:lnTo>
                <a:lnTo>
                  <a:pt x="276" y="515"/>
                </a:lnTo>
                <a:lnTo>
                  <a:pt x="283" y="506"/>
                </a:lnTo>
                <a:lnTo>
                  <a:pt x="289" y="496"/>
                </a:lnTo>
                <a:lnTo>
                  <a:pt x="293" y="483"/>
                </a:lnTo>
                <a:lnTo>
                  <a:pt x="297" y="469"/>
                </a:lnTo>
                <a:lnTo>
                  <a:pt x="299" y="456"/>
                </a:lnTo>
                <a:lnTo>
                  <a:pt x="301" y="441"/>
                </a:lnTo>
                <a:lnTo>
                  <a:pt x="304" y="426"/>
                </a:lnTo>
                <a:lnTo>
                  <a:pt x="308" y="411"/>
                </a:lnTo>
                <a:lnTo>
                  <a:pt x="316" y="393"/>
                </a:lnTo>
                <a:lnTo>
                  <a:pt x="327" y="380"/>
                </a:lnTo>
                <a:lnTo>
                  <a:pt x="331" y="371"/>
                </a:lnTo>
                <a:lnTo>
                  <a:pt x="337" y="361"/>
                </a:lnTo>
                <a:lnTo>
                  <a:pt x="340" y="354"/>
                </a:lnTo>
                <a:lnTo>
                  <a:pt x="346" y="346"/>
                </a:lnTo>
                <a:lnTo>
                  <a:pt x="356" y="331"/>
                </a:lnTo>
                <a:lnTo>
                  <a:pt x="367" y="317"/>
                </a:lnTo>
                <a:lnTo>
                  <a:pt x="377" y="302"/>
                </a:lnTo>
                <a:lnTo>
                  <a:pt x="386" y="291"/>
                </a:lnTo>
                <a:lnTo>
                  <a:pt x="396" y="277"/>
                </a:lnTo>
                <a:lnTo>
                  <a:pt x="407" y="266"/>
                </a:lnTo>
                <a:lnTo>
                  <a:pt x="417" y="251"/>
                </a:lnTo>
                <a:lnTo>
                  <a:pt x="426" y="241"/>
                </a:lnTo>
                <a:lnTo>
                  <a:pt x="437" y="228"/>
                </a:lnTo>
                <a:lnTo>
                  <a:pt x="449" y="217"/>
                </a:lnTo>
                <a:lnTo>
                  <a:pt x="458" y="203"/>
                </a:lnTo>
                <a:lnTo>
                  <a:pt x="472" y="192"/>
                </a:lnTo>
                <a:lnTo>
                  <a:pt x="483" y="179"/>
                </a:lnTo>
                <a:lnTo>
                  <a:pt x="494" y="167"/>
                </a:lnTo>
                <a:lnTo>
                  <a:pt x="504" y="154"/>
                </a:lnTo>
                <a:lnTo>
                  <a:pt x="513" y="139"/>
                </a:lnTo>
                <a:lnTo>
                  <a:pt x="521" y="123"/>
                </a:lnTo>
                <a:lnTo>
                  <a:pt x="527" y="110"/>
                </a:lnTo>
                <a:lnTo>
                  <a:pt x="531" y="95"/>
                </a:lnTo>
                <a:lnTo>
                  <a:pt x="534" y="82"/>
                </a:lnTo>
                <a:lnTo>
                  <a:pt x="536" y="68"/>
                </a:lnTo>
                <a:lnTo>
                  <a:pt x="540" y="57"/>
                </a:lnTo>
                <a:lnTo>
                  <a:pt x="540" y="44"/>
                </a:lnTo>
                <a:lnTo>
                  <a:pt x="540" y="34"/>
                </a:lnTo>
                <a:lnTo>
                  <a:pt x="540" y="23"/>
                </a:lnTo>
                <a:lnTo>
                  <a:pt x="540" y="15"/>
                </a:lnTo>
                <a:lnTo>
                  <a:pt x="538" y="4"/>
                </a:lnTo>
                <a:lnTo>
                  <a:pt x="538" y="0"/>
                </a:lnTo>
                <a:lnTo>
                  <a:pt x="538" y="0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39" name="Freeform 49"/>
          <p:cNvSpPr>
            <a:spLocks/>
          </p:cNvSpPr>
          <p:nvPr userDrawn="1"/>
        </p:nvSpPr>
        <p:spPr bwMode="auto">
          <a:xfrm>
            <a:off x="542289" y="2467788"/>
            <a:ext cx="146368" cy="236793"/>
          </a:xfrm>
          <a:custGeom>
            <a:avLst/>
            <a:gdLst>
              <a:gd name="T0" fmla="*/ 359 w 382"/>
              <a:gd name="T1" fmla="*/ 21 h 618"/>
              <a:gd name="T2" fmla="*/ 371 w 382"/>
              <a:gd name="T3" fmla="*/ 44 h 618"/>
              <a:gd name="T4" fmla="*/ 378 w 382"/>
              <a:gd name="T5" fmla="*/ 71 h 618"/>
              <a:gd name="T6" fmla="*/ 378 w 382"/>
              <a:gd name="T7" fmla="*/ 109 h 618"/>
              <a:gd name="T8" fmla="*/ 375 w 382"/>
              <a:gd name="T9" fmla="*/ 154 h 618"/>
              <a:gd name="T10" fmla="*/ 371 w 382"/>
              <a:gd name="T11" fmla="*/ 188 h 618"/>
              <a:gd name="T12" fmla="*/ 375 w 382"/>
              <a:gd name="T13" fmla="*/ 215 h 618"/>
              <a:gd name="T14" fmla="*/ 378 w 382"/>
              <a:gd name="T15" fmla="*/ 255 h 618"/>
              <a:gd name="T16" fmla="*/ 382 w 382"/>
              <a:gd name="T17" fmla="*/ 287 h 618"/>
              <a:gd name="T18" fmla="*/ 354 w 382"/>
              <a:gd name="T19" fmla="*/ 295 h 618"/>
              <a:gd name="T20" fmla="*/ 340 w 382"/>
              <a:gd name="T21" fmla="*/ 308 h 618"/>
              <a:gd name="T22" fmla="*/ 337 w 382"/>
              <a:gd name="T23" fmla="*/ 316 h 618"/>
              <a:gd name="T24" fmla="*/ 321 w 382"/>
              <a:gd name="T25" fmla="*/ 337 h 618"/>
              <a:gd name="T26" fmla="*/ 308 w 382"/>
              <a:gd name="T27" fmla="*/ 356 h 618"/>
              <a:gd name="T28" fmla="*/ 300 w 382"/>
              <a:gd name="T29" fmla="*/ 369 h 618"/>
              <a:gd name="T30" fmla="*/ 289 w 382"/>
              <a:gd name="T31" fmla="*/ 392 h 618"/>
              <a:gd name="T32" fmla="*/ 270 w 382"/>
              <a:gd name="T33" fmla="*/ 398 h 618"/>
              <a:gd name="T34" fmla="*/ 232 w 382"/>
              <a:gd name="T35" fmla="*/ 392 h 618"/>
              <a:gd name="T36" fmla="*/ 207 w 382"/>
              <a:gd name="T37" fmla="*/ 386 h 618"/>
              <a:gd name="T38" fmla="*/ 183 w 382"/>
              <a:gd name="T39" fmla="*/ 375 h 618"/>
              <a:gd name="T40" fmla="*/ 167 w 382"/>
              <a:gd name="T41" fmla="*/ 396 h 618"/>
              <a:gd name="T42" fmla="*/ 162 w 382"/>
              <a:gd name="T43" fmla="*/ 420 h 618"/>
              <a:gd name="T44" fmla="*/ 158 w 382"/>
              <a:gd name="T45" fmla="*/ 455 h 618"/>
              <a:gd name="T46" fmla="*/ 154 w 382"/>
              <a:gd name="T47" fmla="*/ 498 h 618"/>
              <a:gd name="T48" fmla="*/ 152 w 382"/>
              <a:gd name="T49" fmla="*/ 548 h 618"/>
              <a:gd name="T50" fmla="*/ 152 w 382"/>
              <a:gd name="T51" fmla="*/ 591 h 618"/>
              <a:gd name="T52" fmla="*/ 152 w 382"/>
              <a:gd name="T53" fmla="*/ 618 h 618"/>
              <a:gd name="T54" fmla="*/ 133 w 382"/>
              <a:gd name="T55" fmla="*/ 609 h 618"/>
              <a:gd name="T56" fmla="*/ 99 w 382"/>
              <a:gd name="T57" fmla="*/ 590 h 618"/>
              <a:gd name="T58" fmla="*/ 57 w 382"/>
              <a:gd name="T59" fmla="*/ 565 h 618"/>
              <a:gd name="T60" fmla="*/ 19 w 382"/>
              <a:gd name="T61" fmla="*/ 546 h 618"/>
              <a:gd name="T62" fmla="*/ 0 w 382"/>
              <a:gd name="T63" fmla="*/ 534 h 618"/>
              <a:gd name="T64" fmla="*/ 15 w 382"/>
              <a:gd name="T65" fmla="*/ 515 h 618"/>
              <a:gd name="T66" fmla="*/ 30 w 382"/>
              <a:gd name="T67" fmla="*/ 487 h 618"/>
              <a:gd name="T68" fmla="*/ 42 w 382"/>
              <a:gd name="T69" fmla="*/ 458 h 618"/>
              <a:gd name="T70" fmla="*/ 53 w 382"/>
              <a:gd name="T71" fmla="*/ 430 h 618"/>
              <a:gd name="T72" fmla="*/ 55 w 382"/>
              <a:gd name="T73" fmla="*/ 420 h 618"/>
              <a:gd name="T74" fmla="*/ 59 w 382"/>
              <a:gd name="T75" fmla="*/ 392 h 618"/>
              <a:gd name="T76" fmla="*/ 67 w 382"/>
              <a:gd name="T77" fmla="*/ 354 h 618"/>
              <a:gd name="T78" fmla="*/ 70 w 382"/>
              <a:gd name="T79" fmla="*/ 308 h 618"/>
              <a:gd name="T80" fmla="*/ 74 w 382"/>
              <a:gd name="T81" fmla="*/ 272 h 618"/>
              <a:gd name="T82" fmla="*/ 70 w 382"/>
              <a:gd name="T83" fmla="*/ 247 h 618"/>
              <a:gd name="T84" fmla="*/ 63 w 382"/>
              <a:gd name="T85" fmla="*/ 234 h 618"/>
              <a:gd name="T86" fmla="*/ 53 w 382"/>
              <a:gd name="T87" fmla="*/ 215 h 618"/>
              <a:gd name="T88" fmla="*/ 44 w 382"/>
              <a:gd name="T89" fmla="*/ 175 h 618"/>
              <a:gd name="T90" fmla="*/ 53 w 382"/>
              <a:gd name="T91" fmla="*/ 139 h 618"/>
              <a:gd name="T92" fmla="*/ 80 w 382"/>
              <a:gd name="T93" fmla="*/ 128 h 618"/>
              <a:gd name="T94" fmla="*/ 103 w 382"/>
              <a:gd name="T95" fmla="*/ 122 h 618"/>
              <a:gd name="T96" fmla="*/ 124 w 382"/>
              <a:gd name="T97" fmla="*/ 109 h 618"/>
              <a:gd name="T98" fmla="*/ 139 w 382"/>
              <a:gd name="T99" fmla="*/ 84 h 618"/>
              <a:gd name="T100" fmla="*/ 158 w 382"/>
              <a:gd name="T101" fmla="*/ 55 h 618"/>
              <a:gd name="T102" fmla="*/ 181 w 382"/>
              <a:gd name="T103" fmla="*/ 31 h 618"/>
              <a:gd name="T104" fmla="*/ 202 w 382"/>
              <a:gd name="T105" fmla="*/ 21 h 618"/>
              <a:gd name="T106" fmla="*/ 234 w 382"/>
              <a:gd name="T107" fmla="*/ 14 h 618"/>
              <a:gd name="T108" fmla="*/ 278 w 382"/>
              <a:gd name="T109" fmla="*/ 10 h 618"/>
              <a:gd name="T110" fmla="*/ 316 w 382"/>
              <a:gd name="T111" fmla="*/ 2 h 618"/>
              <a:gd name="T112" fmla="*/ 344 w 382"/>
              <a:gd name="T113" fmla="*/ 0 h 618"/>
              <a:gd name="T114" fmla="*/ 352 w 382"/>
              <a:gd name="T115" fmla="*/ 0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82" h="618">
                <a:moveTo>
                  <a:pt x="352" y="0"/>
                </a:moveTo>
                <a:lnTo>
                  <a:pt x="356" y="10"/>
                </a:lnTo>
                <a:lnTo>
                  <a:pt x="359" y="21"/>
                </a:lnTo>
                <a:lnTo>
                  <a:pt x="363" y="27"/>
                </a:lnTo>
                <a:lnTo>
                  <a:pt x="367" y="34"/>
                </a:lnTo>
                <a:lnTo>
                  <a:pt x="371" y="44"/>
                </a:lnTo>
                <a:lnTo>
                  <a:pt x="377" y="55"/>
                </a:lnTo>
                <a:lnTo>
                  <a:pt x="377" y="61"/>
                </a:lnTo>
                <a:lnTo>
                  <a:pt x="378" y="71"/>
                </a:lnTo>
                <a:lnTo>
                  <a:pt x="378" y="80"/>
                </a:lnTo>
                <a:lnTo>
                  <a:pt x="378" y="93"/>
                </a:lnTo>
                <a:lnTo>
                  <a:pt x="378" y="109"/>
                </a:lnTo>
                <a:lnTo>
                  <a:pt x="377" y="124"/>
                </a:lnTo>
                <a:lnTo>
                  <a:pt x="375" y="139"/>
                </a:lnTo>
                <a:lnTo>
                  <a:pt x="375" y="154"/>
                </a:lnTo>
                <a:lnTo>
                  <a:pt x="373" y="168"/>
                </a:lnTo>
                <a:lnTo>
                  <a:pt x="371" y="179"/>
                </a:lnTo>
                <a:lnTo>
                  <a:pt x="371" y="188"/>
                </a:lnTo>
                <a:lnTo>
                  <a:pt x="373" y="198"/>
                </a:lnTo>
                <a:lnTo>
                  <a:pt x="373" y="204"/>
                </a:lnTo>
                <a:lnTo>
                  <a:pt x="375" y="215"/>
                </a:lnTo>
                <a:lnTo>
                  <a:pt x="375" y="228"/>
                </a:lnTo>
                <a:lnTo>
                  <a:pt x="378" y="242"/>
                </a:lnTo>
                <a:lnTo>
                  <a:pt x="378" y="255"/>
                </a:lnTo>
                <a:lnTo>
                  <a:pt x="380" y="268"/>
                </a:lnTo>
                <a:lnTo>
                  <a:pt x="380" y="280"/>
                </a:lnTo>
                <a:lnTo>
                  <a:pt x="382" y="287"/>
                </a:lnTo>
                <a:lnTo>
                  <a:pt x="377" y="291"/>
                </a:lnTo>
                <a:lnTo>
                  <a:pt x="365" y="293"/>
                </a:lnTo>
                <a:lnTo>
                  <a:pt x="354" y="295"/>
                </a:lnTo>
                <a:lnTo>
                  <a:pt x="348" y="297"/>
                </a:lnTo>
                <a:lnTo>
                  <a:pt x="344" y="303"/>
                </a:lnTo>
                <a:lnTo>
                  <a:pt x="340" y="308"/>
                </a:lnTo>
                <a:lnTo>
                  <a:pt x="339" y="312"/>
                </a:lnTo>
                <a:lnTo>
                  <a:pt x="339" y="316"/>
                </a:lnTo>
                <a:lnTo>
                  <a:pt x="337" y="316"/>
                </a:lnTo>
                <a:lnTo>
                  <a:pt x="333" y="320"/>
                </a:lnTo>
                <a:lnTo>
                  <a:pt x="329" y="327"/>
                </a:lnTo>
                <a:lnTo>
                  <a:pt x="321" y="337"/>
                </a:lnTo>
                <a:lnTo>
                  <a:pt x="316" y="342"/>
                </a:lnTo>
                <a:lnTo>
                  <a:pt x="310" y="350"/>
                </a:lnTo>
                <a:lnTo>
                  <a:pt x="308" y="356"/>
                </a:lnTo>
                <a:lnTo>
                  <a:pt x="306" y="360"/>
                </a:lnTo>
                <a:lnTo>
                  <a:pt x="300" y="365"/>
                </a:lnTo>
                <a:lnTo>
                  <a:pt x="300" y="369"/>
                </a:lnTo>
                <a:lnTo>
                  <a:pt x="297" y="377"/>
                </a:lnTo>
                <a:lnTo>
                  <a:pt x="295" y="386"/>
                </a:lnTo>
                <a:lnTo>
                  <a:pt x="289" y="392"/>
                </a:lnTo>
                <a:lnTo>
                  <a:pt x="283" y="396"/>
                </a:lnTo>
                <a:lnTo>
                  <a:pt x="278" y="396"/>
                </a:lnTo>
                <a:lnTo>
                  <a:pt x="270" y="398"/>
                </a:lnTo>
                <a:lnTo>
                  <a:pt x="261" y="396"/>
                </a:lnTo>
                <a:lnTo>
                  <a:pt x="249" y="396"/>
                </a:lnTo>
                <a:lnTo>
                  <a:pt x="232" y="392"/>
                </a:lnTo>
                <a:lnTo>
                  <a:pt x="223" y="390"/>
                </a:lnTo>
                <a:lnTo>
                  <a:pt x="211" y="386"/>
                </a:lnTo>
                <a:lnTo>
                  <a:pt x="207" y="386"/>
                </a:lnTo>
                <a:lnTo>
                  <a:pt x="196" y="380"/>
                </a:lnTo>
                <a:lnTo>
                  <a:pt x="192" y="377"/>
                </a:lnTo>
                <a:lnTo>
                  <a:pt x="183" y="375"/>
                </a:lnTo>
                <a:lnTo>
                  <a:pt x="175" y="384"/>
                </a:lnTo>
                <a:lnTo>
                  <a:pt x="171" y="388"/>
                </a:lnTo>
                <a:lnTo>
                  <a:pt x="167" y="396"/>
                </a:lnTo>
                <a:lnTo>
                  <a:pt x="164" y="405"/>
                </a:lnTo>
                <a:lnTo>
                  <a:pt x="162" y="417"/>
                </a:lnTo>
                <a:lnTo>
                  <a:pt x="162" y="420"/>
                </a:lnTo>
                <a:lnTo>
                  <a:pt x="160" y="430"/>
                </a:lnTo>
                <a:lnTo>
                  <a:pt x="158" y="439"/>
                </a:lnTo>
                <a:lnTo>
                  <a:pt x="158" y="455"/>
                </a:lnTo>
                <a:lnTo>
                  <a:pt x="156" y="466"/>
                </a:lnTo>
                <a:lnTo>
                  <a:pt x="154" y="483"/>
                </a:lnTo>
                <a:lnTo>
                  <a:pt x="154" y="498"/>
                </a:lnTo>
                <a:lnTo>
                  <a:pt x="154" y="515"/>
                </a:lnTo>
                <a:lnTo>
                  <a:pt x="152" y="533"/>
                </a:lnTo>
                <a:lnTo>
                  <a:pt x="152" y="548"/>
                </a:lnTo>
                <a:lnTo>
                  <a:pt x="152" y="563"/>
                </a:lnTo>
                <a:lnTo>
                  <a:pt x="152" y="578"/>
                </a:lnTo>
                <a:lnTo>
                  <a:pt x="152" y="591"/>
                </a:lnTo>
                <a:lnTo>
                  <a:pt x="152" y="603"/>
                </a:lnTo>
                <a:lnTo>
                  <a:pt x="152" y="610"/>
                </a:lnTo>
                <a:lnTo>
                  <a:pt x="152" y="618"/>
                </a:lnTo>
                <a:lnTo>
                  <a:pt x="148" y="616"/>
                </a:lnTo>
                <a:lnTo>
                  <a:pt x="143" y="614"/>
                </a:lnTo>
                <a:lnTo>
                  <a:pt x="133" y="609"/>
                </a:lnTo>
                <a:lnTo>
                  <a:pt x="126" y="603"/>
                </a:lnTo>
                <a:lnTo>
                  <a:pt x="112" y="595"/>
                </a:lnTo>
                <a:lnTo>
                  <a:pt x="99" y="590"/>
                </a:lnTo>
                <a:lnTo>
                  <a:pt x="84" y="582"/>
                </a:lnTo>
                <a:lnTo>
                  <a:pt x="72" y="574"/>
                </a:lnTo>
                <a:lnTo>
                  <a:pt x="57" y="565"/>
                </a:lnTo>
                <a:lnTo>
                  <a:pt x="44" y="559"/>
                </a:lnTo>
                <a:lnTo>
                  <a:pt x="29" y="552"/>
                </a:lnTo>
                <a:lnTo>
                  <a:pt x="19" y="546"/>
                </a:lnTo>
                <a:lnTo>
                  <a:pt x="10" y="540"/>
                </a:lnTo>
                <a:lnTo>
                  <a:pt x="4" y="536"/>
                </a:lnTo>
                <a:lnTo>
                  <a:pt x="0" y="534"/>
                </a:lnTo>
                <a:lnTo>
                  <a:pt x="2" y="534"/>
                </a:lnTo>
                <a:lnTo>
                  <a:pt x="8" y="527"/>
                </a:lnTo>
                <a:lnTo>
                  <a:pt x="15" y="515"/>
                </a:lnTo>
                <a:lnTo>
                  <a:pt x="21" y="506"/>
                </a:lnTo>
                <a:lnTo>
                  <a:pt x="25" y="496"/>
                </a:lnTo>
                <a:lnTo>
                  <a:pt x="30" y="487"/>
                </a:lnTo>
                <a:lnTo>
                  <a:pt x="34" y="477"/>
                </a:lnTo>
                <a:lnTo>
                  <a:pt x="38" y="468"/>
                </a:lnTo>
                <a:lnTo>
                  <a:pt x="42" y="458"/>
                </a:lnTo>
                <a:lnTo>
                  <a:pt x="44" y="449"/>
                </a:lnTo>
                <a:lnTo>
                  <a:pt x="50" y="443"/>
                </a:lnTo>
                <a:lnTo>
                  <a:pt x="53" y="430"/>
                </a:lnTo>
                <a:lnTo>
                  <a:pt x="55" y="426"/>
                </a:lnTo>
                <a:lnTo>
                  <a:pt x="55" y="424"/>
                </a:lnTo>
                <a:lnTo>
                  <a:pt x="55" y="420"/>
                </a:lnTo>
                <a:lnTo>
                  <a:pt x="55" y="413"/>
                </a:lnTo>
                <a:lnTo>
                  <a:pt x="59" y="405"/>
                </a:lnTo>
                <a:lnTo>
                  <a:pt x="59" y="392"/>
                </a:lnTo>
                <a:lnTo>
                  <a:pt x="63" y="380"/>
                </a:lnTo>
                <a:lnTo>
                  <a:pt x="63" y="367"/>
                </a:lnTo>
                <a:lnTo>
                  <a:pt x="67" y="354"/>
                </a:lnTo>
                <a:lnTo>
                  <a:pt x="67" y="337"/>
                </a:lnTo>
                <a:lnTo>
                  <a:pt x="69" y="323"/>
                </a:lnTo>
                <a:lnTo>
                  <a:pt x="70" y="308"/>
                </a:lnTo>
                <a:lnTo>
                  <a:pt x="72" y="297"/>
                </a:lnTo>
                <a:lnTo>
                  <a:pt x="72" y="282"/>
                </a:lnTo>
                <a:lnTo>
                  <a:pt x="74" y="272"/>
                </a:lnTo>
                <a:lnTo>
                  <a:pt x="74" y="263"/>
                </a:lnTo>
                <a:lnTo>
                  <a:pt x="74" y="259"/>
                </a:lnTo>
                <a:lnTo>
                  <a:pt x="70" y="247"/>
                </a:lnTo>
                <a:lnTo>
                  <a:pt x="69" y="240"/>
                </a:lnTo>
                <a:lnTo>
                  <a:pt x="65" y="236"/>
                </a:lnTo>
                <a:lnTo>
                  <a:pt x="63" y="234"/>
                </a:lnTo>
                <a:lnTo>
                  <a:pt x="59" y="228"/>
                </a:lnTo>
                <a:lnTo>
                  <a:pt x="55" y="225"/>
                </a:lnTo>
                <a:lnTo>
                  <a:pt x="53" y="215"/>
                </a:lnTo>
                <a:lnTo>
                  <a:pt x="50" y="206"/>
                </a:lnTo>
                <a:lnTo>
                  <a:pt x="44" y="188"/>
                </a:lnTo>
                <a:lnTo>
                  <a:pt x="44" y="175"/>
                </a:lnTo>
                <a:lnTo>
                  <a:pt x="44" y="160"/>
                </a:lnTo>
                <a:lnTo>
                  <a:pt x="48" y="149"/>
                </a:lnTo>
                <a:lnTo>
                  <a:pt x="53" y="139"/>
                </a:lnTo>
                <a:lnTo>
                  <a:pt x="61" y="131"/>
                </a:lnTo>
                <a:lnTo>
                  <a:pt x="69" y="128"/>
                </a:lnTo>
                <a:lnTo>
                  <a:pt x="80" y="128"/>
                </a:lnTo>
                <a:lnTo>
                  <a:pt x="88" y="126"/>
                </a:lnTo>
                <a:lnTo>
                  <a:pt x="95" y="126"/>
                </a:lnTo>
                <a:lnTo>
                  <a:pt x="103" y="122"/>
                </a:lnTo>
                <a:lnTo>
                  <a:pt x="112" y="120"/>
                </a:lnTo>
                <a:lnTo>
                  <a:pt x="116" y="112"/>
                </a:lnTo>
                <a:lnTo>
                  <a:pt x="124" y="109"/>
                </a:lnTo>
                <a:lnTo>
                  <a:pt x="127" y="101"/>
                </a:lnTo>
                <a:lnTo>
                  <a:pt x="133" y="93"/>
                </a:lnTo>
                <a:lnTo>
                  <a:pt x="139" y="84"/>
                </a:lnTo>
                <a:lnTo>
                  <a:pt x="143" y="74"/>
                </a:lnTo>
                <a:lnTo>
                  <a:pt x="150" y="65"/>
                </a:lnTo>
                <a:lnTo>
                  <a:pt x="158" y="55"/>
                </a:lnTo>
                <a:lnTo>
                  <a:pt x="164" y="46"/>
                </a:lnTo>
                <a:lnTo>
                  <a:pt x="171" y="38"/>
                </a:lnTo>
                <a:lnTo>
                  <a:pt x="181" y="31"/>
                </a:lnTo>
                <a:lnTo>
                  <a:pt x="190" y="27"/>
                </a:lnTo>
                <a:lnTo>
                  <a:pt x="192" y="23"/>
                </a:lnTo>
                <a:lnTo>
                  <a:pt x="202" y="21"/>
                </a:lnTo>
                <a:lnTo>
                  <a:pt x="211" y="19"/>
                </a:lnTo>
                <a:lnTo>
                  <a:pt x="223" y="17"/>
                </a:lnTo>
                <a:lnTo>
                  <a:pt x="234" y="14"/>
                </a:lnTo>
                <a:lnTo>
                  <a:pt x="249" y="12"/>
                </a:lnTo>
                <a:lnTo>
                  <a:pt x="262" y="10"/>
                </a:lnTo>
                <a:lnTo>
                  <a:pt x="278" y="10"/>
                </a:lnTo>
                <a:lnTo>
                  <a:pt x="289" y="6"/>
                </a:lnTo>
                <a:lnTo>
                  <a:pt x="304" y="4"/>
                </a:lnTo>
                <a:lnTo>
                  <a:pt x="316" y="2"/>
                </a:lnTo>
                <a:lnTo>
                  <a:pt x="329" y="2"/>
                </a:lnTo>
                <a:lnTo>
                  <a:pt x="337" y="0"/>
                </a:lnTo>
                <a:lnTo>
                  <a:pt x="344" y="0"/>
                </a:lnTo>
                <a:lnTo>
                  <a:pt x="348" y="0"/>
                </a:lnTo>
                <a:lnTo>
                  <a:pt x="352" y="0"/>
                </a:lnTo>
                <a:lnTo>
                  <a:pt x="352" y="0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40" name="Freeform 50"/>
          <p:cNvSpPr>
            <a:spLocks/>
          </p:cNvSpPr>
          <p:nvPr userDrawn="1"/>
        </p:nvSpPr>
        <p:spPr bwMode="auto">
          <a:xfrm>
            <a:off x="637313" y="2581204"/>
            <a:ext cx="32185" cy="16092"/>
          </a:xfrm>
          <a:custGeom>
            <a:avLst/>
            <a:gdLst>
              <a:gd name="T0" fmla="*/ 84 w 84"/>
              <a:gd name="T1" fmla="*/ 30 h 42"/>
              <a:gd name="T2" fmla="*/ 69 w 84"/>
              <a:gd name="T3" fmla="*/ 28 h 42"/>
              <a:gd name="T4" fmla="*/ 51 w 84"/>
              <a:gd name="T5" fmla="*/ 25 h 42"/>
              <a:gd name="T6" fmla="*/ 38 w 84"/>
              <a:gd name="T7" fmla="*/ 21 h 42"/>
              <a:gd name="T8" fmla="*/ 27 w 84"/>
              <a:gd name="T9" fmla="*/ 15 h 42"/>
              <a:gd name="T10" fmla="*/ 15 w 84"/>
              <a:gd name="T11" fmla="*/ 9 h 42"/>
              <a:gd name="T12" fmla="*/ 10 w 84"/>
              <a:gd name="T13" fmla="*/ 4 h 42"/>
              <a:gd name="T14" fmla="*/ 2 w 84"/>
              <a:gd name="T15" fmla="*/ 0 h 42"/>
              <a:gd name="T16" fmla="*/ 2 w 84"/>
              <a:gd name="T17" fmla="*/ 0 h 42"/>
              <a:gd name="T18" fmla="*/ 0 w 84"/>
              <a:gd name="T19" fmla="*/ 0 h 42"/>
              <a:gd name="T20" fmla="*/ 2 w 84"/>
              <a:gd name="T21" fmla="*/ 7 h 42"/>
              <a:gd name="T22" fmla="*/ 8 w 84"/>
              <a:gd name="T23" fmla="*/ 15 h 42"/>
              <a:gd name="T24" fmla="*/ 19 w 84"/>
              <a:gd name="T25" fmla="*/ 26 h 42"/>
              <a:gd name="T26" fmla="*/ 25 w 84"/>
              <a:gd name="T27" fmla="*/ 30 h 42"/>
              <a:gd name="T28" fmla="*/ 34 w 84"/>
              <a:gd name="T29" fmla="*/ 34 h 42"/>
              <a:gd name="T30" fmla="*/ 42 w 84"/>
              <a:gd name="T31" fmla="*/ 36 h 42"/>
              <a:gd name="T32" fmla="*/ 51 w 84"/>
              <a:gd name="T33" fmla="*/ 40 h 42"/>
              <a:gd name="T34" fmla="*/ 65 w 84"/>
              <a:gd name="T35" fmla="*/ 40 h 42"/>
              <a:gd name="T36" fmla="*/ 71 w 84"/>
              <a:gd name="T37" fmla="*/ 42 h 42"/>
              <a:gd name="T38" fmla="*/ 84 w 84"/>
              <a:gd name="T39" fmla="*/ 30 h 42"/>
              <a:gd name="T40" fmla="*/ 84 w 84"/>
              <a:gd name="T41" fmla="*/ 3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42">
                <a:moveTo>
                  <a:pt x="84" y="30"/>
                </a:moveTo>
                <a:lnTo>
                  <a:pt x="69" y="28"/>
                </a:lnTo>
                <a:lnTo>
                  <a:pt x="51" y="25"/>
                </a:lnTo>
                <a:lnTo>
                  <a:pt x="38" y="21"/>
                </a:lnTo>
                <a:lnTo>
                  <a:pt x="27" y="15"/>
                </a:lnTo>
                <a:lnTo>
                  <a:pt x="15" y="9"/>
                </a:lnTo>
                <a:lnTo>
                  <a:pt x="10" y="4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2" y="7"/>
                </a:lnTo>
                <a:lnTo>
                  <a:pt x="8" y="15"/>
                </a:lnTo>
                <a:lnTo>
                  <a:pt x="19" y="26"/>
                </a:lnTo>
                <a:lnTo>
                  <a:pt x="25" y="30"/>
                </a:lnTo>
                <a:lnTo>
                  <a:pt x="34" y="34"/>
                </a:lnTo>
                <a:lnTo>
                  <a:pt x="42" y="36"/>
                </a:lnTo>
                <a:lnTo>
                  <a:pt x="51" y="40"/>
                </a:lnTo>
                <a:lnTo>
                  <a:pt x="65" y="40"/>
                </a:lnTo>
                <a:lnTo>
                  <a:pt x="71" y="42"/>
                </a:lnTo>
                <a:lnTo>
                  <a:pt x="84" y="30"/>
                </a:lnTo>
                <a:lnTo>
                  <a:pt x="84" y="30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41" name="Freeform 51"/>
          <p:cNvSpPr>
            <a:spLocks/>
          </p:cNvSpPr>
          <p:nvPr userDrawn="1"/>
        </p:nvSpPr>
        <p:spPr bwMode="auto">
          <a:xfrm>
            <a:off x="607426" y="2525263"/>
            <a:ext cx="29887" cy="10728"/>
          </a:xfrm>
          <a:custGeom>
            <a:avLst/>
            <a:gdLst>
              <a:gd name="T0" fmla="*/ 78 w 78"/>
              <a:gd name="T1" fmla="*/ 12 h 27"/>
              <a:gd name="T2" fmla="*/ 63 w 78"/>
              <a:gd name="T3" fmla="*/ 12 h 27"/>
              <a:gd name="T4" fmla="*/ 50 w 78"/>
              <a:gd name="T5" fmla="*/ 12 h 27"/>
              <a:gd name="T6" fmla="*/ 34 w 78"/>
              <a:gd name="T7" fmla="*/ 10 h 27"/>
              <a:gd name="T8" fmla="*/ 25 w 78"/>
              <a:gd name="T9" fmla="*/ 8 h 27"/>
              <a:gd name="T10" fmla="*/ 14 w 78"/>
              <a:gd name="T11" fmla="*/ 4 h 27"/>
              <a:gd name="T12" fmla="*/ 8 w 78"/>
              <a:gd name="T13" fmla="*/ 2 h 27"/>
              <a:gd name="T14" fmla="*/ 0 w 78"/>
              <a:gd name="T15" fmla="*/ 0 h 27"/>
              <a:gd name="T16" fmla="*/ 0 w 78"/>
              <a:gd name="T17" fmla="*/ 0 h 27"/>
              <a:gd name="T18" fmla="*/ 2 w 78"/>
              <a:gd name="T19" fmla="*/ 2 h 27"/>
              <a:gd name="T20" fmla="*/ 10 w 78"/>
              <a:gd name="T21" fmla="*/ 10 h 27"/>
              <a:gd name="T22" fmla="*/ 14 w 78"/>
              <a:gd name="T23" fmla="*/ 14 h 27"/>
              <a:gd name="T24" fmla="*/ 21 w 78"/>
              <a:gd name="T25" fmla="*/ 19 h 27"/>
              <a:gd name="T26" fmla="*/ 31 w 78"/>
              <a:gd name="T27" fmla="*/ 21 h 27"/>
              <a:gd name="T28" fmla="*/ 40 w 78"/>
              <a:gd name="T29" fmla="*/ 27 h 27"/>
              <a:gd name="T30" fmla="*/ 50 w 78"/>
              <a:gd name="T31" fmla="*/ 27 h 27"/>
              <a:gd name="T32" fmla="*/ 59 w 78"/>
              <a:gd name="T33" fmla="*/ 27 h 27"/>
              <a:gd name="T34" fmla="*/ 63 w 78"/>
              <a:gd name="T35" fmla="*/ 23 h 27"/>
              <a:gd name="T36" fmla="*/ 69 w 78"/>
              <a:gd name="T37" fmla="*/ 21 h 27"/>
              <a:gd name="T38" fmla="*/ 76 w 78"/>
              <a:gd name="T39" fmla="*/ 14 h 27"/>
              <a:gd name="T40" fmla="*/ 78 w 78"/>
              <a:gd name="T41" fmla="*/ 12 h 27"/>
              <a:gd name="T42" fmla="*/ 78 w 78"/>
              <a:gd name="T43" fmla="*/ 1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8" h="27">
                <a:moveTo>
                  <a:pt x="78" y="12"/>
                </a:moveTo>
                <a:lnTo>
                  <a:pt x="63" y="12"/>
                </a:lnTo>
                <a:lnTo>
                  <a:pt x="50" y="12"/>
                </a:lnTo>
                <a:lnTo>
                  <a:pt x="34" y="10"/>
                </a:lnTo>
                <a:lnTo>
                  <a:pt x="25" y="8"/>
                </a:lnTo>
                <a:lnTo>
                  <a:pt x="14" y="4"/>
                </a:lnTo>
                <a:lnTo>
                  <a:pt x="8" y="2"/>
                </a:lnTo>
                <a:lnTo>
                  <a:pt x="0" y="0"/>
                </a:lnTo>
                <a:lnTo>
                  <a:pt x="0" y="0"/>
                </a:lnTo>
                <a:lnTo>
                  <a:pt x="2" y="2"/>
                </a:lnTo>
                <a:lnTo>
                  <a:pt x="10" y="10"/>
                </a:lnTo>
                <a:lnTo>
                  <a:pt x="14" y="14"/>
                </a:lnTo>
                <a:lnTo>
                  <a:pt x="21" y="19"/>
                </a:lnTo>
                <a:lnTo>
                  <a:pt x="31" y="21"/>
                </a:lnTo>
                <a:lnTo>
                  <a:pt x="40" y="27"/>
                </a:lnTo>
                <a:lnTo>
                  <a:pt x="50" y="27"/>
                </a:lnTo>
                <a:lnTo>
                  <a:pt x="59" y="27"/>
                </a:lnTo>
                <a:lnTo>
                  <a:pt x="63" y="23"/>
                </a:lnTo>
                <a:lnTo>
                  <a:pt x="69" y="21"/>
                </a:lnTo>
                <a:lnTo>
                  <a:pt x="76" y="14"/>
                </a:lnTo>
                <a:lnTo>
                  <a:pt x="78" y="12"/>
                </a:lnTo>
                <a:lnTo>
                  <a:pt x="78" y="12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42" name="Freeform 52"/>
          <p:cNvSpPr>
            <a:spLocks/>
          </p:cNvSpPr>
          <p:nvPr userDrawn="1"/>
        </p:nvSpPr>
        <p:spPr bwMode="auto">
          <a:xfrm>
            <a:off x="666433" y="2535225"/>
            <a:ext cx="29887" cy="7663"/>
          </a:xfrm>
          <a:custGeom>
            <a:avLst/>
            <a:gdLst>
              <a:gd name="T0" fmla="*/ 78 w 78"/>
              <a:gd name="T1" fmla="*/ 10 h 21"/>
              <a:gd name="T2" fmla="*/ 63 w 78"/>
              <a:gd name="T3" fmla="*/ 8 h 21"/>
              <a:gd name="T4" fmla="*/ 52 w 78"/>
              <a:gd name="T5" fmla="*/ 8 h 21"/>
              <a:gd name="T6" fmla="*/ 36 w 78"/>
              <a:gd name="T7" fmla="*/ 6 h 21"/>
              <a:gd name="T8" fmla="*/ 25 w 78"/>
              <a:gd name="T9" fmla="*/ 4 h 21"/>
              <a:gd name="T10" fmla="*/ 14 w 78"/>
              <a:gd name="T11" fmla="*/ 2 h 21"/>
              <a:gd name="T12" fmla="*/ 6 w 78"/>
              <a:gd name="T13" fmla="*/ 0 h 21"/>
              <a:gd name="T14" fmla="*/ 0 w 78"/>
              <a:gd name="T15" fmla="*/ 0 h 21"/>
              <a:gd name="T16" fmla="*/ 0 w 78"/>
              <a:gd name="T17" fmla="*/ 0 h 21"/>
              <a:gd name="T18" fmla="*/ 0 w 78"/>
              <a:gd name="T19" fmla="*/ 2 h 21"/>
              <a:gd name="T20" fmla="*/ 4 w 78"/>
              <a:gd name="T21" fmla="*/ 8 h 21"/>
              <a:gd name="T22" fmla="*/ 8 w 78"/>
              <a:gd name="T23" fmla="*/ 10 h 21"/>
              <a:gd name="T24" fmla="*/ 14 w 78"/>
              <a:gd name="T25" fmla="*/ 13 h 21"/>
              <a:gd name="T26" fmla="*/ 23 w 78"/>
              <a:gd name="T27" fmla="*/ 17 h 21"/>
              <a:gd name="T28" fmla="*/ 33 w 78"/>
              <a:gd name="T29" fmla="*/ 21 h 21"/>
              <a:gd name="T30" fmla="*/ 42 w 78"/>
              <a:gd name="T31" fmla="*/ 21 h 21"/>
              <a:gd name="T32" fmla="*/ 53 w 78"/>
              <a:gd name="T33" fmla="*/ 21 h 21"/>
              <a:gd name="T34" fmla="*/ 59 w 78"/>
              <a:gd name="T35" fmla="*/ 19 h 21"/>
              <a:gd name="T36" fmla="*/ 67 w 78"/>
              <a:gd name="T37" fmla="*/ 17 h 21"/>
              <a:gd name="T38" fmla="*/ 74 w 78"/>
              <a:gd name="T39" fmla="*/ 12 h 21"/>
              <a:gd name="T40" fmla="*/ 78 w 78"/>
              <a:gd name="T41" fmla="*/ 10 h 21"/>
              <a:gd name="T42" fmla="*/ 78 w 78"/>
              <a:gd name="T43" fmla="*/ 1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8" h="21">
                <a:moveTo>
                  <a:pt x="78" y="10"/>
                </a:moveTo>
                <a:lnTo>
                  <a:pt x="63" y="8"/>
                </a:lnTo>
                <a:lnTo>
                  <a:pt x="52" y="8"/>
                </a:lnTo>
                <a:lnTo>
                  <a:pt x="36" y="6"/>
                </a:lnTo>
                <a:lnTo>
                  <a:pt x="25" y="4"/>
                </a:lnTo>
                <a:lnTo>
                  <a:pt x="14" y="2"/>
                </a:lnTo>
                <a:lnTo>
                  <a:pt x="6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4" y="8"/>
                </a:lnTo>
                <a:lnTo>
                  <a:pt x="8" y="10"/>
                </a:lnTo>
                <a:lnTo>
                  <a:pt x="14" y="13"/>
                </a:lnTo>
                <a:lnTo>
                  <a:pt x="23" y="17"/>
                </a:lnTo>
                <a:lnTo>
                  <a:pt x="33" y="21"/>
                </a:lnTo>
                <a:lnTo>
                  <a:pt x="42" y="21"/>
                </a:lnTo>
                <a:lnTo>
                  <a:pt x="53" y="21"/>
                </a:lnTo>
                <a:lnTo>
                  <a:pt x="59" y="19"/>
                </a:lnTo>
                <a:lnTo>
                  <a:pt x="67" y="17"/>
                </a:lnTo>
                <a:lnTo>
                  <a:pt x="74" y="12"/>
                </a:lnTo>
                <a:lnTo>
                  <a:pt x="78" y="10"/>
                </a:lnTo>
                <a:lnTo>
                  <a:pt x="78" y="10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43" name="Freeform 53"/>
          <p:cNvSpPr>
            <a:spLocks/>
          </p:cNvSpPr>
          <p:nvPr userDrawn="1"/>
        </p:nvSpPr>
        <p:spPr bwMode="auto">
          <a:xfrm>
            <a:off x="565278" y="2542888"/>
            <a:ext cx="16093" cy="16092"/>
          </a:xfrm>
          <a:custGeom>
            <a:avLst/>
            <a:gdLst>
              <a:gd name="T0" fmla="*/ 13 w 42"/>
              <a:gd name="T1" fmla="*/ 2 h 42"/>
              <a:gd name="T2" fmla="*/ 4 w 42"/>
              <a:gd name="T3" fmla="*/ 6 h 42"/>
              <a:gd name="T4" fmla="*/ 2 w 42"/>
              <a:gd name="T5" fmla="*/ 13 h 42"/>
              <a:gd name="T6" fmla="*/ 0 w 42"/>
              <a:gd name="T7" fmla="*/ 17 h 42"/>
              <a:gd name="T8" fmla="*/ 2 w 42"/>
              <a:gd name="T9" fmla="*/ 25 h 42"/>
              <a:gd name="T10" fmla="*/ 8 w 42"/>
              <a:gd name="T11" fmla="*/ 36 h 42"/>
              <a:gd name="T12" fmla="*/ 21 w 42"/>
              <a:gd name="T13" fmla="*/ 42 h 42"/>
              <a:gd name="T14" fmla="*/ 30 w 42"/>
              <a:gd name="T15" fmla="*/ 40 h 42"/>
              <a:gd name="T16" fmla="*/ 40 w 42"/>
              <a:gd name="T17" fmla="*/ 30 h 42"/>
              <a:gd name="T18" fmla="*/ 42 w 42"/>
              <a:gd name="T19" fmla="*/ 19 h 42"/>
              <a:gd name="T20" fmla="*/ 40 w 42"/>
              <a:gd name="T21" fmla="*/ 10 h 42"/>
              <a:gd name="T22" fmla="*/ 32 w 42"/>
              <a:gd name="T23" fmla="*/ 2 h 42"/>
              <a:gd name="T24" fmla="*/ 23 w 42"/>
              <a:gd name="T25" fmla="*/ 0 h 42"/>
              <a:gd name="T26" fmla="*/ 15 w 42"/>
              <a:gd name="T27" fmla="*/ 0 h 42"/>
              <a:gd name="T28" fmla="*/ 13 w 42"/>
              <a:gd name="T29" fmla="*/ 2 h 42"/>
              <a:gd name="T30" fmla="*/ 13 w 42"/>
              <a:gd name="T31" fmla="*/ 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" h="42">
                <a:moveTo>
                  <a:pt x="13" y="2"/>
                </a:moveTo>
                <a:lnTo>
                  <a:pt x="4" y="6"/>
                </a:lnTo>
                <a:lnTo>
                  <a:pt x="2" y="13"/>
                </a:lnTo>
                <a:lnTo>
                  <a:pt x="0" y="17"/>
                </a:lnTo>
                <a:lnTo>
                  <a:pt x="2" y="25"/>
                </a:lnTo>
                <a:lnTo>
                  <a:pt x="8" y="36"/>
                </a:lnTo>
                <a:lnTo>
                  <a:pt x="21" y="42"/>
                </a:lnTo>
                <a:lnTo>
                  <a:pt x="30" y="40"/>
                </a:lnTo>
                <a:lnTo>
                  <a:pt x="40" y="30"/>
                </a:lnTo>
                <a:lnTo>
                  <a:pt x="42" y="19"/>
                </a:lnTo>
                <a:lnTo>
                  <a:pt x="40" y="10"/>
                </a:lnTo>
                <a:lnTo>
                  <a:pt x="32" y="2"/>
                </a:lnTo>
                <a:lnTo>
                  <a:pt x="23" y="0"/>
                </a:lnTo>
                <a:lnTo>
                  <a:pt x="15" y="0"/>
                </a:lnTo>
                <a:lnTo>
                  <a:pt x="13" y="2"/>
                </a:lnTo>
                <a:lnTo>
                  <a:pt x="13" y="2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44" name="Freeform 54"/>
          <p:cNvSpPr>
            <a:spLocks/>
          </p:cNvSpPr>
          <p:nvPr userDrawn="1"/>
        </p:nvSpPr>
        <p:spPr bwMode="auto">
          <a:xfrm>
            <a:off x="622753" y="3289284"/>
            <a:ext cx="301164" cy="390057"/>
          </a:xfrm>
          <a:custGeom>
            <a:avLst/>
            <a:gdLst>
              <a:gd name="T0" fmla="*/ 160 w 785"/>
              <a:gd name="T1" fmla="*/ 5 h 1017"/>
              <a:gd name="T2" fmla="*/ 202 w 785"/>
              <a:gd name="T3" fmla="*/ 1 h 1017"/>
              <a:gd name="T4" fmla="*/ 249 w 785"/>
              <a:gd name="T5" fmla="*/ 0 h 1017"/>
              <a:gd name="T6" fmla="*/ 301 w 785"/>
              <a:gd name="T7" fmla="*/ 0 h 1017"/>
              <a:gd name="T8" fmla="*/ 354 w 785"/>
              <a:gd name="T9" fmla="*/ 0 h 1017"/>
              <a:gd name="T10" fmla="*/ 409 w 785"/>
              <a:gd name="T11" fmla="*/ 0 h 1017"/>
              <a:gd name="T12" fmla="*/ 462 w 785"/>
              <a:gd name="T13" fmla="*/ 0 h 1017"/>
              <a:gd name="T14" fmla="*/ 517 w 785"/>
              <a:gd name="T15" fmla="*/ 1 h 1017"/>
              <a:gd name="T16" fmla="*/ 569 w 785"/>
              <a:gd name="T17" fmla="*/ 3 h 1017"/>
              <a:gd name="T18" fmla="*/ 616 w 785"/>
              <a:gd name="T19" fmla="*/ 7 h 1017"/>
              <a:gd name="T20" fmla="*/ 660 w 785"/>
              <a:gd name="T21" fmla="*/ 11 h 1017"/>
              <a:gd name="T22" fmla="*/ 700 w 785"/>
              <a:gd name="T23" fmla="*/ 17 h 1017"/>
              <a:gd name="T24" fmla="*/ 753 w 785"/>
              <a:gd name="T25" fmla="*/ 26 h 1017"/>
              <a:gd name="T26" fmla="*/ 784 w 785"/>
              <a:gd name="T27" fmla="*/ 41 h 1017"/>
              <a:gd name="T28" fmla="*/ 785 w 785"/>
              <a:gd name="T29" fmla="*/ 68 h 1017"/>
              <a:gd name="T30" fmla="*/ 785 w 785"/>
              <a:gd name="T31" fmla="*/ 106 h 1017"/>
              <a:gd name="T32" fmla="*/ 785 w 785"/>
              <a:gd name="T33" fmla="*/ 157 h 1017"/>
              <a:gd name="T34" fmla="*/ 784 w 785"/>
              <a:gd name="T35" fmla="*/ 218 h 1017"/>
              <a:gd name="T36" fmla="*/ 784 w 785"/>
              <a:gd name="T37" fmla="*/ 287 h 1017"/>
              <a:gd name="T38" fmla="*/ 784 w 785"/>
              <a:gd name="T39" fmla="*/ 365 h 1017"/>
              <a:gd name="T40" fmla="*/ 784 w 785"/>
              <a:gd name="T41" fmla="*/ 446 h 1017"/>
              <a:gd name="T42" fmla="*/ 784 w 785"/>
              <a:gd name="T43" fmla="*/ 530 h 1017"/>
              <a:gd name="T44" fmla="*/ 782 w 785"/>
              <a:gd name="T45" fmla="*/ 612 h 1017"/>
              <a:gd name="T46" fmla="*/ 780 w 785"/>
              <a:gd name="T47" fmla="*/ 691 h 1017"/>
              <a:gd name="T48" fmla="*/ 776 w 785"/>
              <a:gd name="T49" fmla="*/ 768 h 1017"/>
              <a:gd name="T50" fmla="*/ 774 w 785"/>
              <a:gd name="T51" fmla="*/ 834 h 1017"/>
              <a:gd name="T52" fmla="*/ 770 w 785"/>
              <a:gd name="T53" fmla="*/ 891 h 1017"/>
              <a:gd name="T54" fmla="*/ 765 w 785"/>
              <a:gd name="T55" fmla="*/ 939 h 1017"/>
              <a:gd name="T56" fmla="*/ 759 w 785"/>
              <a:gd name="T57" fmla="*/ 977 h 1017"/>
              <a:gd name="T58" fmla="*/ 726 w 785"/>
              <a:gd name="T59" fmla="*/ 998 h 1017"/>
              <a:gd name="T60" fmla="*/ 683 w 785"/>
              <a:gd name="T61" fmla="*/ 1007 h 1017"/>
              <a:gd name="T62" fmla="*/ 635 w 785"/>
              <a:gd name="T63" fmla="*/ 1013 h 1017"/>
              <a:gd name="T64" fmla="*/ 578 w 785"/>
              <a:gd name="T65" fmla="*/ 1015 h 1017"/>
              <a:gd name="T66" fmla="*/ 517 w 785"/>
              <a:gd name="T67" fmla="*/ 1017 h 1017"/>
              <a:gd name="T68" fmla="*/ 451 w 785"/>
              <a:gd name="T69" fmla="*/ 1017 h 1017"/>
              <a:gd name="T70" fmla="*/ 382 w 785"/>
              <a:gd name="T71" fmla="*/ 1017 h 1017"/>
              <a:gd name="T72" fmla="*/ 314 w 785"/>
              <a:gd name="T73" fmla="*/ 1015 h 1017"/>
              <a:gd name="T74" fmla="*/ 245 w 785"/>
              <a:gd name="T75" fmla="*/ 1011 h 1017"/>
              <a:gd name="T76" fmla="*/ 185 w 785"/>
              <a:gd name="T77" fmla="*/ 1007 h 1017"/>
              <a:gd name="T78" fmla="*/ 128 w 785"/>
              <a:gd name="T79" fmla="*/ 1003 h 1017"/>
              <a:gd name="T80" fmla="*/ 78 w 785"/>
              <a:gd name="T81" fmla="*/ 998 h 1017"/>
              <a:gd name="T82" fmla="*/ 38 w 785"/>
              <a:gd name="T83" fmla="*/ 990 h 1017"/>
              <a:gd name="T84" fmla="*/ 2 w 785"/>
              <a:gd name="T85" fmla="*/ 980 h 1017"/>
              <a:gd name="T86" fmla="*/ 0 w 785"/>
              <a:gd name="T87" fmla="*/ 952 h 1017"/>
              <a:gd name="T88" fmla="*/ 0 w 785"/>
              <a:gd name="T89" fmla="*/ 912 h 1017"/>
              <a:gd name="T90" fmla="*/ 0 w 785"/>
              <a:gd name="T91" fmla="*/ 859 h 1017"/>
              <a:gd name="T92" fmla="*/ 2 w 785"/>
              <a:gd name="T93" fmla="*/ 790 h 1017"/>
              <a:gd name="T94" fmla="*/ 4 w 785"/>
              <a:gd name="T95" fmla="*/ 714 h 1017"/>
              <a:gd name="T96" fmla="*/ 8 w 785"/>
              <a:gd name="T97" fmla="*/ 633 h 1017"/>
              <a:gd name="T98" fmla="*/ 12 w 785"/>
              <a:gd name="T99" fmla="*/ 545 h 1017"/>
              <a:gd name="T100" fmla="*/ 17 w 785"/>
              <a:gd name="T101" fmla="*/ 456 h 1017"/>
              <a:gd name="T102" fmla="*/ 19 w 785"/>
              <a:gd name="T103" fmla="*/ 366 h 1017"/>
              <a:gd name="T104" fmla="*/ 23 w 785"/>
              <a:gd name="T105" fmla="*/ 283 h 1017"/>
              <a:gd name="T106" fmla="*/ 27 w 785"/>
              <a:gd name="T107" fmla="*/ 207 h 1017"/>
              <a:gd name="T108" fmla="*/ 29 w 785"/>
              <a:gd name="T109" fmla="*/ 138 h 1017"/>
              <a:gd name="T110" fmla="*/ 31 w 785"/>
              <a:gd name="T111" fmla="*/ 79 h 1017"/>
              <a:gd name="T112" fmla="*/ 34 w 785"/>
              <a:gd name="T113" fmla="*/ 39 h 1017"/>
              <a:gd name="T114" fmla="*/ 36 w 785"/>
              <a:gd name="T115" fmla="*/ 11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5" h="1017">
                <a:moveTo>
                  <a:pt x="133" y="9"/>
                </a:moveTo>
                <a:lnTo>
                  <a:pt x="141" y="9"/>
                </a:lnTo>
                <a:lnTo>
                  <a:pt x="150" y="7"/>
                </a:lnTo>
                <a:lnTo>
                  <a:pt x="160" y="5"/>
                </a:lnTo>
                <a:lnTo>
                  <a:pt x="171" y="5"/>
                </a:lnTo>
                <a:lnTo>
                  <a:pt x="181" y="3"/>
                </a:lnTo>
                <a:lnTo>
                  <a:pt x="190" y="1"/>
                </a:lnTo>
                <a:lnTo>
                  <a:pt x="202" y="1"/>
                </a:lnTo>
                <a:lnTo>
                  <a:pt x="215" y="1"/>
                </a:lnTo>
                <a:lnTo>
                  <a:pt x="225" y="0"/>
                </a:lnTo>
                <a:lnTo>
                  <a:pt x="238" y="0"/>
                </a:lnTo>
                <a:lnTo>
                  <a:pt x="249" y="0"/>
                </a:lnTo>
                <a:lnTo>
                  <a:pt x="263" y="0"/>
                </a:lnTo>
                <a:lnTo>
                  <a:pt x="276" y="0"/>
                </a:lnTo>
                <a:lnTo>
                  <a:pt x="287" y="0"/>
                </a:lnTo>
                <a:lnTo>
                  <a:pt x="301" y="0"/>
                </a:lnTo>
                <a:lnTo>
                  <a:pt x="314" y="0"/>
                </a:lnTo>
                <a:lnTo>
                  <a:pt x="327" y="0"/>
                </a:lnTo>
                <a:lnTo>
                  <a:pt x="340" y="0"/>
                </a:lnTo>
                <a:lnTo>
                  <a:pt x="354" y="0"/>
                </a:lnTo>
                <a:lnTo>
                  <a:pt x="367" y="0"/>
                </a:lnTo>
                <a:lnTo>
                  <a:pt x="380" y="0"/>
                </a:lnTo>
                <a:lnTo>
                  <a:pt x="394" y="0"/>
                </a:lnTo>
                <a:lnTo>
                  <a:pt x="409" y="0"/>
                </a:lnTo>
                <a:lnTo>
                  <a:pt x="422" y="0"/>
                </a:lnTo>
                <a:lnTo>
                  <a:pt x="436" y="0"/>
                </a:lnTo>
                <a:lnTo>
                  <a:pt x="451" y="0"/>
                </a:lnTo>
                <a:lnTo>
                  <a:pt x="462" y="0"/>
                </a:lnTo>
                <a:lnTo>
                  <a:pt x="477" y="0"/>
                </a:lnTo>
                <a:lnTo>
                  <a:pt x="491" y="0"/>
                </a:lnTo>
                <a:lnTo>
                  <a:pt x="504" y="1"/>
                </a:lnTo>
                <a:lnTo>
                  <a:pt x="517" y="1"/>
                </a:lnTo>
                <a:lnTo>
                  <a:pt x="531" y="3"/>
                </a:lnTo>
                <a:lnTo>
                  <a:pt x="542" y="3"/>
                </a:lnTo>
                <a:lnTo>
                  <a:pt x="555" y="3"/>
                </a:lnTo>
                <a:lnTo>
                  <a:pt x="569" y="3"/>
                </a:lnTo>
                <a:lnTo>
                  <a:pt x="580" y="5"/>
                </a:lnTo>
                <a:lnTo>
                  <a:pt x="591" y="5"/>
                </a:lnTo>
                <a:lnTo>
                  <a:pt x="605" y="7"/>
                </a:lnTo>
                <a:lnTo>
                  <a:pt x="616" y="7"/>
                </a:lnTo>
                <a:lnTo>
                  <a:pt x="628" y="9"/>
                </a:lnTo>
                <a:lnTo>
                  <a:pt x="637" y="9"/>
                </a:lnTo>
                <a:lnTo>
                  <a:pt x="649" y="9"/>
                </a:lnTo>
                <a:lnTo>
                  <a:pt x="660" y="11"/>
                </a:lnTo>
                <a:lnTo>
                  <a:pt x="671" y="13"/>
                </a:lnTo>
                <a:lnTo>
                  <a:pt x="681" y="13"/>
                </a:lnTo>
                <a:lnTo>
                  <a:pt x="690" y="15"/>
                </a:lnTo>
                <a:lnTo>
                  <a:pt x="700" y="17"/>
                </a:lnTo>
                <a:lnTo>
                  <a:pt x="709" y="19"/>
                </a:lnTo>
                <a:lnTo>
                  <a:pt x="725" y="19"/>
                </a:lnTo>
                <a:lnTo>
                  <a:pt x="740" y="22"/>
                </a:lnTo>
                <a:lnTo>
                  <a:pt x="753" y="26"/>
                </a:lnTo>
                <a:lnTo>
                  <a:pt x="765" y="30"/>
                </a:lnTo>
                <a:lnTo>
                  <a:pt x="772" y="34"/>
                </a:lnTo>
                <a:lnTo>
                  <a:pt x="780" y="38"/>
                </a:lnTo>
                <a:lnTo>
                  <a:pt x="784" y="41"/>
                </a:lnTo>
                <a:lnTo>
                  <a:pt x="785" y="47"/>
                </a:lnTo>
                <a:lnTo>
                  <a:pt x="785" y="51"/>
                </a:lnTo>
                <a:lnTo>
                  <a:pt x="785" y="62"/>
                </a:lnTo>
                <a:lnTo>
                  <a:pt x="785" y="68"/>
                </a:lnTo>
                <a:lnTo>
                  <a:pt x="785" y="77"/>
                </a:lnTo>
                <a:lnTo>
                  <a:pt x="785" y="85"/>
                </a:lnTo>
                <a:lnTo>
                  <a:pt x="785" y="96"/>
                </a:lnTo>
                <a:lnTo>
                  <a:pt x="785" y="106"/>
                </a:lnTo>
                <a:lnTo>
                  <a:pt x="785" y="117"/>
                </a:lnTo>
                <a:lnTo>
                  <a:pt x="785" y="127"/>
                </a:lnTo>
                <a:lnTo>
                  <a:pt x="785" y="142"/>
                </a:lnTo>
                <a:lnTo>
                  <a:pt x="785" y="157"/>
                </a:lnTo>
                <a:lnTo>
                  <a:pt x="785" y="171"/>
                </a:lnTo>
                <a:lnTo>
                  <a:pt x="785" y="186"/>
                </a:lnTo>
                <a:lnTo>
                  <a:pt x="785" y="203"/>
                </a:lnTo>
                <a:lnTo>
                  <a:pt x="784" y="218"/>
                </a:lnTo>
                <a:lnTo>
                  <a:pt x="784" y="235"/>
                </a:lnTo>
                <a:lnTo>
                  <a:pt x="784" y="250"/>
                </a:lnTo>
                <a:lnTo>
                  <a:pt x="784" y="269"/>
                </a:lnTo>
                <a:lnTo>
                  <a:pt x="784" y="287"/>
                </a:lnTo>
                <a:lnTo>
                  <a:pt x="784" y="306"/>
                </a:lnTo>
                <a:lnTo>
                  <a:pt x="784" y="327"/>
                </a:lnTo>
                <a:lnTo>
                  <a:pt x="784" y="346"/>
                </a:lnTo>
                <a:lnTo>
                  <a:pt x="784" y="365"/>
                </a:lnTo>
                <a:lnTo>
                  <a:pt x="784" y="385"/>
                </a:lnTo>
                <a:lnTo>
                  <a:pt x="784" y="404"/>
                </a:lnTo>
                <a:lnTo>
                  <a:pt x="784" y="425"/>
                </a:lnTo>
                <a:lnTo>
                  <a:pt x="784" y="446"/>
                </a:lnTo>
                <a:lnTo>
                  <a:pt x="784" y="467"/>
                </a:lnTo>
                <a:lnTo>
                  <a:pt x="784" y="488"/>
                </a:lnTo>
                <a:lnTo>
                  <a:pt x="784" y="511"/>
                </a:lnTo>
                <a:lnTo>
                  <a:pt x="784" y="530"/>
                </a:lnTo>
                <a:lnTo>
                  <a:pt x="784" y="553"/>
                </a:lnTo>
                <a:lnTo>
                  <a:pt x="784" y="572"/>
                </a:lnTo>
                <a:lnTo>
                  <a:pt x="784" y="593"/>
                </a:lnTo>
                <a:lnTo>
                  <a:pt x="782" y="612"/>
                </a:lnTo>
                <a:lnTo>
                  <a:pt x="782" y="633"/>
                </a:lnTo>
                <a:lnTo>
                  <a:pt x="782" y="653"/>
                </a:lnTo>
                <a:lnTo>
                  <a:pt x="782" y="674"/>
                </a:lnTo>
                <a:lnTo>
                  <a:pt x="780" y="691"/>
                </a:lnTo>
                <a:lnTo>
                  <a:pt x="780" y="711"/>
                </a:lnTo>
                <a:lnTo>
                  <a:pt x="778" y="731"/>
                </a:lnTo>
                <a:lnTo>
                  <a:pt x="778" y="750"/>
                </a:lnTo>
                <a:lnTo>
                  <a:pt x="776" y="768"/>
                </a:lnTo>
                <a:lnTo>
                  <a:pt x="776" y="785"/>
                </a:lnTo>
                <a:lnTo>
                  <a:pt x="776" y="802"/>
                </a:lnTo>
                <a:lnTo>
                  <a:pt x="776" y="819"/>
                </a:lnTo>
                <a:lnTo>
                  <a:pt x="774" y="834"/>
                </a:lnTo>
                <a:lnTo>
                  <a:pt x="774" y="849"/>
                </a:lnTo>
                <a:lnTo>
                  <a:pt x="772" y="864"/>
                </a:lnTo>
                <a:lnTo>
                  <a:pt x="772" y="880"/>
                </a:lnTo>
                <a:lnTo>
                  <a:pt x="770" y="891"/>
                </a:lnTo>
                <a:lnTo>
                  <a:pt x="768" y="906"/>
                </a:lnTo>
                <a:lnTo>
                  <a:pt x="766" y="918"/>
                </a:lnTo>
                <a:lnTo>
                  <a:pt x="766" y="929"/>
                </a:lnTo>
                <a:lnTo>
                  <a:pt x="765" y="939"/>
                </a:lnTo>
                <a:lnTo>
                  <a:pt x="765" y="948"/>
                </a:lnTo>
                <a:lnTo>
                  <a:pt x="763" y="958"/>
                </a:lnTo>
                <a:lnTo>
                  <a:pt x="763" y="965"/>
                </a:lnTo>
                <a:lnTo>
                  <a:pt x="759" y="977"/>
                </a:lnTo>
                <a:lnTo>
                  <a:pt x="757" y="986"/>
                </a:lnTo>
                <a:lnTo>
                  <a:pt x="751" y="990"/>
                </a:lnTo>
                <a:lnTo>
                  <a:pt x="742" y="996"/>
                </a:lnTo>
                <a:lnTo>
                  <a:pt x="726" y="998"/>
                </a:lnTo>
                <a:lnTo>
                  <a:pt x="713" y="1003"/>
                </a:lnTo>
                <a:lnTo>
                  <a:pt x="704" y="1003"/>
                </a:lnTo>
                <a:lnTo>
                  <a:pt x="694" y="1005"/>
                </a:lnTo>
                <a:lnTo>
                  <a:pt x="683" y="1007"/>
                </a:lnTo>
                <a:lnTo>
                  <a:pt x="673" y="1007"/>
                </a:lnTo>
                <a:lnTo>
                  <a:pt x="660" y="1009"/>
                </a:lnTo>
                <a:lnTo>
                  <a:pt x="647" y="1011"/>
                </a:lnTo>
                <a:lnTo>
                  <a:pt x="635" y="1013"/>
                </a:lnTo>
                <a:lnTo>
                  <a:pt x="624" y="1015"/>
                </a:lnTo>
                <a:lnTo>
                  <a:pt x="609" y="1015"/>
                </a:lnTo>
                <a:lnTo>
                  <a:pt x="593" y="1015"/>
                </a:lnTo>
                <a:lnTo>
                  <a:pt x="578" y="1015"/>
                </a:lnTo>
                <a:lnTo>
                  <a:pt x="565" y="1017"/>
                </a:lnTo>
                <a:lnTo>
                  <a:pt x="550" y="1017"/>
                </a:lnTo>
                <a:lnTo>
                  <a:pt x="533" y="1017"/>
                </a:lnTo>
                <a:lnTo>
                  <a:pt x="517" y="1017"/>
                </a:lnTo>
                <a:lnTo>
                  <a:pt x="502" y="1017"/>
                </a:lnTo>
                <a:lnTo>
                  <a:pt x="485" y="1017"/>
                </a:lnTo>
                <a:lnTo>
                  <a:pt x="470" y="1017"/>
                </a:lnTo>
                <a:lnTo>
                  <a:pt x="451" y="1017"/>
                </a:lnTo>
                <a:lnTo>
                  <a:pt x="436" y="1017"/>
                </a:lnTo>
                <a:lnTo>
                  <a:pt x="418" y="1017"/>
                </a:lnTo>
                <a:lnTo>
                  <a:pt x="401" y="1017"/>
                </a:lnTo>
                <a:lnTo>
                  <a:pt x="382" y="1017"/>
                </a:lnTo>
                <a:lnTo>
                  <a:pt x="367" y="1017"/>
                </a:lnTo>
                <a:lnTo>
                  <a:pt x="348" y="1017"/>
                </a:lnTo>
                <a:lnTo>
                  <a:pt x="333" y="1015"/>
                </a:lnTo>
                <a:lnTo>
                  <a:pt x="314" y="1015"/>
                </a:lnTo>
                <a:lnTo>
                  <a:pt x="297" y="1015"/>
                </a:lnTo>
                <a:lnTo>
                  <a:pt x="280" y="1013"/>
                </a:lnTo>
                <a:lnTo>
                  <a:pt x="264" y="1011"/>
                </a:lnTo>
                <a:lnTo>
                  <a:pt x="245" y="1011"/>
                </a:lnTo>
                <a:lnTo>
                  <a:pt x="232" y="1011"/>
                </a:lnTo>
                <a:lnTo>
                  <a:pt x="215" y="1009"/>
                </a:lnTo>
                <a:lnTo>
                  <a:pt x="198" y="1007"/>
                </a:lnTo>
                <a:lnTo>
                  <a:pt x="185" y="1007"/>
                </a:lnTo>
                <a:lnTo>
                  <a:pt x="169" y="1007"/>
                </a:lnTo>
                <a:lnTo>
                  <a:pt x="156" y="1005"/>
                </a:lnTo>
                <a:lnTo>
                  <a:pt x="141" y="1005"/>
                </a:lnTo>
                <a:lnTo>
                  <a:pt x="128" y="1003"/>
                </a:lnTo>
                <a:lnTo>
                  <a:pt x="116" y="1003"/>
                </a:lnTo>
                <a:lnTo>
                  <a:pt x="101" y="999"/>
                </a:lnTo>
                <a:lnTo>
                  <a:pt x="89" y="998"/>
                </a:lnTo>
                <a:lnTo>
                  <a:pt x="78" y="998"/>
                </a:lnTo>
                <a:lnTo>
                  <a:pt x="69" y="998"/>
                </a:lnTo>
                <a:lnTo>
                  <a:pt x="57" y="994"/>
                </a:lnTo>
                <a:lnTo>
                  <a:pt x="48" y="992"/>
                </a:lnTo>
                <a:lnTo>
                  <a:pt x="38" y="990"/>
                </a:lnTo>
                <a:lnTo>
                  <a:pt x="32" y="990"/>
                </a:lnTo>
                <a:lnTo>
                  <a:pt x="19" y="986"/>
                </a:lnTo>
                <a:lnTo>
                  <a:pt x="10" y="984"/>
                </a:lnTo>
                <a:lnTo>
                  <a:pt x="2" y="980"/>
                </a:lnTo>
                <a:lnTo>
                  <a:pt x="0" y="979"/>
                </a:lnTo>
                <a:lnTo>
                  <a:pt x="0" y="971"/>
                </a:lnTo>
                <a:lnTo>
                  <a:pt x="0" y="961"/>
                </a:lnTo>
                <a:lnTo>
                  <a:pt x="0" y="952"/>
                </a:lnTo>
                <a:lnTo>
                  <a:pt x="0" y="944"/>
                </a:lnTo>
                <a:lnTo>
                  <a:pt x="0" y="935"/>
                </a:lnTo>
                <a:lnTo>
                  <a:pt x="0" y="925"/>
                </a:lnTo>
                <a:lnTo>
                  <a:pt x="0" y="912"/>
                </a:lnTo>
                <a:lnTo>
                  <a:pt x="0" y="901"/>
                </a:lnTo>
                <a:lnTo>
                  <a:pt x="0" y="887"/>
                </a:lnTo>
                <a:lnTo>
                  <a:pt x="0" y="874"/>
                </a:lnTo>
                <a:lnTo>
                  <a:pt x="0" y="859"/>
                </a:lnTo>
                <a:lnTo>
                  <a:pt x="0" y="842"/>
                </a:lnTo>
                <a:lnTo>
                  <a:pt x="0" y="826"/>
                </a:lnTo>
                <a:lnTo>
                  <a:pt x="2" y="809"/>
                </a:lnTo>
                <a:lnTo>
                  <a:pt x="2" y="790"/>
                </a:lnTo>
                <a:lnTo>
                  <a:pt x="2" y="771"/>
                </a:lnTo>
                <a:lnTo>
                  <a:pt x="2" y="752"/>
                </a:lnTo>
                <a:lnTo>
                  <a:pt x="4" y="735"/>
                </a:lnTo>
                <a:lnTo>
                  <a:pt x="4" y="714"/>
                </a:lnTo>
                <a:lnTo>
                  <a:pt x="6" y="693"/>
                </a:lnTo>
                <a:lnTo>
                  <a:pt x="6" y="672"/>
                </a:lnTo>
                <a:lnTo>
                  <a:pt x="8" y="653"/>
                </a:lnTo>
                <a:lnTo>
                  <a:pt x="8" y="633"/>
                </a:lnTo>
                <a:lnTo>
                  <a:pt x="10" y="612"/>
                </a:lnTo>
                <a:lnTo>
                  <a:pt x="10" y="589"/>
                </a:lnTo>
                <a:lnTo>
                  <a:pt x="12" y="568"/>
                </a:lnTo>
                <a:lnTo>
                  <a:pt x="12" y="545"/>
                </a:lnTo>
                <a:lnTo>
                  <a:pt x="13" y="522"/>
                </a:lnTo>
                <a:lnTo>
                  <a:pt x="15" y="501"/>
                </a:lnTo>
                <a:lnTo>
                  <a:pt x="17" y="480"/>
                </a:lnTo>
                <a:lnTo>
                  <a:pt x="17" y="456"/>
                </a:lnTo>
                <a:lnTo>
                  <a:pt x="17" y="435"/>
                </a:lnTo>
                <a:lnTo>
                  <a:pt x="19" y="412"/>
                </a:lnTo>
                <a:lnTo>
                  <a:pt x="19" y="389"/>
                </a:lnTo>
                <a:lnTo>
                  <a:pt x="19" y="366"/>
                </a:lnTo>
                <a:lnTo>
                  <a:pt x="19" y="346"/>
                </a:lnTo>
                <a:lnTo>
                  <a:pt x="21" y="325"/>
                </a:lnTo>
                <a:lnTo>
                  <a:pt x="23" y="306"/>
                </a:lnTo>
                <a:lnTo>
                  <a:pt x="23" y="283"/>
                </a:lnTo>
                <a:lnTo>
                  <a:pt x="23" y="262"/>
                </a:lnTo>
                <a:lnTo>
                  <a:pt x="25" y="243"/>
                </a:lnTo>
                <a:lnTo>
                  <a:pt x="27" y="226"/>
                </a:lnTo>
                <a:lnTo>
                  <a:pt x="27" y="207"/>
                </a:lnTo>
                <a:lnTo>
                  <a:pt x="27" y="188"/>
                </a:lnTo>
                <a:lnTo>
                  <a:pt x="29" y="169"/>
                </a:lnTo>
                <a:lnTo>
                  <a:pt x="29" y="155"/>
                </a:lnTo>
                <a:lnTo>
                  <a:pt x="29" y="138"/>
                </a:lnTo>
                <a:lnTo>
                  <a:pt x="29" y="121"/>
                </a:lnTo>
                <a:lnTo>
                  <a:pt x="29" y="108"/>
                </a:lnTo>
                <a:lnTo>
                  <a:pt x="31" y="95"/>
                </a:lnTo>
                <a:lnTo>
                  <a:pt x="31" y="79"/>
                </a:lnTo>
                <a:lnTo>
                  <a:pt x="32" y="70"/>
                </a:lnTo>
                <a:lnTo>
                  <a:pt x="32" y="58"/>
                </a:lnTo>
                <a:lnTo>
                  <a:pt x="34" y="49"/>
                </a:lnTo>
                <a:lnTo>
                  <a:pt x="34" y="39"/>
                </a:lnTo>
                <a:lnTo>
                  <a:pt x="34" y="30"/>
                </a:lnTo>
                <a:lnTo>
                  <a:pt x="34" y="24"/>
                </a:lnTo>
                <a:lnTo>
                  <a:pt x="36" y="19"/>
                </a:lnTo>
                <a:lnTo>
                  <a:pt x="36" y="11"/>
                </a:lnTo>
                <a:lnTo>
                  <a:pt x="38" y="9"/>
                </a:lnTo>
                <a:lnTo>
                  <a:pt x="133" y="9"/>
                </a:lnTo>
                <a:lnTo>
                  <a:pt x="133" y="9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45" name="Freeform 55"/>
          <p:cNvSpPr>
            <a:spLocks/>
          </p:cNvSpPr>
          <p:nvPr userDrawn="1"/>
        </p:nvSpPr>
        <p:spPr bwMode="auto">
          <a:xfrm>
            <a:off x="435004" y="3147515"/>
            <a:ext cx="472054" cy="724940"/>
          </a:xfrm>
          <a:custGeom>
            <a:avLst/>
            <a:gdLst>
              <a:gd name="T0" fmla="*/ 0 w 1232"/>
              <a:gd name="T1" fmla="*/ 64 h 1891"/>
              <a:gd name="T2" fmla="*/ 24 w 1232"/>
              <a:gd name="T3" fmla="*/ 135 h 1891"/>
              <a:gd name="T4" fmla="*/ 53 w 1232"/>
              <a:gd name="T5" fmla="*/ 184 h 1891"/>
              <a:gd name="T6" fmla="*/ 97 w 1232"/>
              <a:gd name="T7" fmla="*/ 243 h 1891"/>
              <a:gd name="T8" fmla="*/ 148 w 1232"/>
              <a:gd name="T9" fmla="*/ 315 h 1891"/>
              <a:gd name="T10" fmla="*/ 178 w 1232"/>
              <a:gd name="T11" fmla="*/ 363 h 1891"/>
              <a:gd name="T12" fmla="*/ 214 w 1232"/>
              <a:gd name="T13" fmla="*/ 416 h 1891"/>
              <a:gd name="T14" fmla="*/ 249 w 1232"/>
              <a:gd name="T15" fmla="*/ 471 h 1891"/>
              <a:gd name="T16" fmla="*/ 283 w 1232"/>
              <a:gd name="T17" fmla="*/ 528 h 1891"/>
              <a:gd name="T18" fmla="*/ 317 w 1232"/>
              <a:gd name="T19" fmla="*/ 587 h 1891"/>
              <a:gd name="T20" fmla="*/ 348 w 1232"/>
              <a:gd name="T21" fmla="*/ 637 h 1891"/>
              <a:gd name="T22" fmla="*/ 376 w 1232"/>
              <a:gd name="T23" fmla="*/ 686 h 1891"/>
              <a:gd name="T24" fmla="*/ 406 w 1232"/>
              <a:gd name="T25" fmla="*/ 736 h 1891"/>
              <a:gd name="T26" fmla="*/ 444 w 1232"/>
              <a:gd name="T27" fmla="*/ 794 h 1891"/>
              <a:gd name="T28" fmla="*/ 471 w 1232"/>
              <a:gd name="T29" fmla="*/ 850 h 1891"/>
              <a:gd name="T30" fmla="*/ 496 w 1232"/>
              <a:gd name="T31" fmla="*/ 918 h 1891"/>
              <a:gd name="T32" fmla="*/ 519 w 1232"/>
              <a:gd name="T33" fmla="*/ 1007 h 1891"/>
              <a:gd name="T34" fmla="*/ 545 w 1232"/>
              <a:gd name="T35" fmla="*/ 1112 h 1891"/>
              <a:gd name="T36" fmla="*/ 574 w 1232"/>
              <a:gd name="T37" fmla="*/ 1228 h 1891"/>
              <a:gd name="T38" fmla="*/ 599 w 1232"/>
              <a:gd name="T39" fmla="*/ 1346 h 1891"/>
              <a:gd name="T40" fmla="*/ 623 w 1232"/>
              <a:gd name="T41" fmla="*/ 1464 h 1891"/>
              <a:gd name="T42" fmla="*/ 648 w 1232"/>
              <a:gd name="T43" fmla="*/ 1576 h 1891"/>
              <a:gd name="T44" fmla="*/ 669 w 1232"/>
              <a:gd name="T45" fmla="*/ 1678 h 1891"/>
              <a:gd name="T46" fmla="*/ 690 w 1232"/>
              <a:gd name="T47" fmla="*/ 1764 h 1891"/>
              <a:gd name="T48" fmla="*/ 711 w 1232"/>
              <a:gd name="T49" fmla="*/ 1848 h 1891"/>
              <a:gd name="T50" fmla="*/ 735 w 1232"/>
              <a:gd name="T51" fmla="*/ 1889 h 1891"/>
              <a:gd name="T52" fmla="*/ 794 w 1232"/>
              <a:gd name="T53" fmla="*/ 1874 h 1891"/>
              <a:gd name="T54" fmla="*/ 853 w 1232"/>
              <a:gd name="T55" fmla="*/ 1859 h 1891"/>
              <a:gd name="T56" fmla="*/ 914 w 1232"/>
              <a:gd name="T57" fmla="*/ 1840 h 1891"/>
              <a:gd name="T58" fmla="*/ 977 w 1232"/>
              <a:gd name="T59" fmla="*/ 1819 h 1891"/>
              <a:gd name="T60" fmla="*/ 1032 w 1232"/>
              <a:gd name="T61" fmla="*/ 1798 h 1891"/>
              <a:gd name="T62" fmla="*/ 1087 w 1232"/>
              <a:gd name="T63" fmla="*/ 1773 h 1891"/>
              <a:gd name="T64" fmla="*/ 1144 w 1232"/>
              <a:gd name="T65" fmla="*/ 1749 h 1891"/>
              <a:gd name="T66" fmla="*/ 1196 w 1232"/>
              <a:gd name="T67" fmla="*/ 1724 h 1891"/>
              <a:gd name="T68" fmla="*/ 1228 w 1232"/>
              <a:gd name="T69" fmla="*/ 1705 h 1891"/>
              <a:gd name="T70" fmla="*/ 1203 w 1232"/>
              <a:gd name="T71" fmla="*/ 1663 h 1891"/>
              <a:gd name="T72" fmla="*/ 1159 w 1232"/>
              <a:gd name="T73" fmla="*/ 1591 h 1891"/>
              <a:gd name="T74" fmla="*/ 1100 w 1232"/>
              <a:gd name="T75" fmla="*/ 1496 h 1891"/>
              <a:gd name="T76" fmla="*/ 1034 w 1232"/>
              <a:gd name="T77" fmla="*/ 1386 h 1891"/>
              <a:gd name="T78" fmla="*/ 962 w 1232"/>
              <a:gd name="T79" fmla="*/ 1264 h 1891"/>
              <a:gd name="T80" fmla="*/ 891 w 1232"/>
              <a:gd name="T81" fmla="*/ 1140 h 1891"/>
              <a:gd name="T82" fmla="*/ 823 w 1232"/>
              <a:gd name="T83" fmla="*/ 1023 h 1891"/>
              <a:gd name="T84" fmla="*/ 766 w 1232"/>
              <a:gd name="T85" fmla="*/ 918 h 1891"/>
              <a:gd name="T86" fmla="*/ 724 w 1232"/>
              <a:gd name="T87" fmla="*/ 834 h 1891"/>
              <a:gd name="T88" fmla="*/ 701 w 1232"/>
              <a:gd name="T89" fmla="*/ 777 h 1891"/>
              <a:gd name="T90" fmla="*/ 686 w 1232"/>
              <a:gd name="T91" fmla="*/ 711 h 1891"/>
              <a:gd name="T92" fmla="*/ 661 w 1232"/>
              <a:gd name="T93" fmla="*/ 639 h 1891"/>
              <a:gd name="T94" fmla="*/ 633 w 1232"/>
              <a:gd name="T95" fmla="*/ 570 h 1891"/>
              <a:gd name="T96" fmla="*/ 600 w 1232"/>
              <a:gd name="T97" fmla="*/ 494 h 1891"/>
              <a:gd name="T98" fmla="*/ 566 w 1232"/>
              <a:gd name="T99" fmla="*/ 414 h 1891"/>
              <a:gd name="T100" fmla="*/ 530 w 1232"/>
              <a:gd name="T101" fmla="*/ 333 h 1891"/>
              <a:gd name="T102" fmla="*/ 496 w 1232"/>
              <a:gd name="T103" fmla="*/ 255 h 1891"/>
              <a:gd name="T104" fmla="*/ 460 w 1232"/>
              <a:gd name="T105" fmla="*/ 180 h 1891"/>
              <a:gd name="T106" fmla="*/ 431 w 1232"/>
              <a:gd name="T107" fmla="*/ 114 h 1891"/>
              <a:gd name="T108" fmla="*/ 403 w 1232"/>
              <a:gd name="T109" fmla="*/ 53 h 1891"/>
              <a:gd name="T110" fmla="*/ 3 w 1232"/>
              <a:gd name="T111" fmla="*/ 15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32" h="1891">
                <a:moveTo>
                  <a:pt x="3" y="15"/>
                </a:moveTo>
                <a:lnTo>
                  <a:pt x="1" y="23"/>
                </a:lnTo>
                <a:lnTo>
                  <a:pt x="0" y="32"/>
                </a:lnTo>
                <a:lnTo>
                  <a:pt x="0" y="40"/>
                </a:lnTo>
                <a:lnTo>
                  <a:pt x="0" y="49"/>
                </a:lnTo>
                <a:lnTo>
                  <a:pt x="0" y="64"/>
                </a:lnTo>
                <a:lnTo>
                  <a:pt x="3" y="83"/>
                </a:lnTo>
                <a:lnTo>
                  <a:pt x="7" y="97"/>
                </a:lnTo>
                <a:lnTo>
                  <a:pt x="13" y="114"/>
                </a:lnTo>
                <a:lnTo>
                  <a:pt x="15" y="120"/>
                </a:lnTo>
                <a:lnTo>
                  <a:pt x="20" y="129"/>
                </a:lnTo>
                <a:lnTo>
                  <a:pt x="24" y="135"/>
                </a:lnTo>
                <a:lnTo>
                  <a:pt x="30" y="144"/>
                </a:lnTo>
                <a:lnTo>
                  <a:pt x="32" y="152"/>
                </a:lnTo>
                <a:lnTo>
                  <a:pt x="38" y="160"/>
                </a:lnTo>
                <a:lnTo>
                  <a:pt x="41" y="167"/>
                </a:lnTo>
                <a:lnTo>
                  <a:pt x="49" y="177"/>
                </a:lnTo>
                <a:lnTo>
                  <a:pt x="53" y="184"/>
                </a:lnTo>
                <a:lnTo>
                  <a:pt x="59" y="192"/>
                </a:lnTo>
                <a:lnTo>
                  <a:pt x="66" y="203"/>
                </a:lnTo>
                <a:lnTo>
                  <a:pt x="74" y="213"/>
                </a:lnTo>
                <a:lnTo>
                  <a:pt x="79" y="222"/>
                </a:lnTo>
                <a:lnTo>
                  <a:pt x="87" y="232"/>
                </a:lnTo>
                <a:lnTo>
                  <a:pt x="97" y="243"/>
                </a:lnTo>
                <a:lnTo>
                  <a:pt x="106" y="256"/>
                </a:lnTo>
                <a:lnTo>
                  <a:pt x="114" y="268"/>
                </a:lnTo>
                <a:lnTo>
                  <a:pt x="123" y="281"/>
                </a:lnTo>
                <a:lnTo>
                  <a:pt x="133" y="295"/>
                </a:lnTo>
                <a:lnTo>
                  <a:pt x="144" y="310"/>
                </a:lnTo>
                <a:lnTo>
                  <a:pt x="148" y="315"/>
                </a:lnTo>
                <a:lnTo>
                  <a:pt x="154" y="323"/>
                </a:lnTo>
                <a:lnTo>
                  <a:pt x="157" y="331"/>
                </a:lnTo>
                <a:lnTo>
                  <a:pt x="163" y="340"/>
                </a:lnTo>
                <a:lnTo>
                  <a:pt x="167" y="348"/>
                </a:lnTo>
                <a:lnTo>
                  <a:pt x="174" y="355"/>
                </a:lnTo>
                <a:lnTo>
                  <a:pt x="178" y="363"/>
                </a:lnTo>
                <a:lnTo>
                  <a:pt x="186" y="372"/>
                </a:lnTo>
                <a:lnTo>
                  <a:pt x="190" y="380"/>
                </a:lnTo>
                <a:lnTo>
                  <a:pt x="195" y="390"/>
                </a:lnTo>
                <a:lnTo>
                  <a:pt x="203" y="397"/>
                </a:lnTo>
                <a:lnTo>
                  <a:pt x="209" y="407"/>
                </a:lnTo>
                <a:lnTo>
                  <a:pt x="214" y="416"/>
                </a:lnTo>
                <a:lnTo>
                  <a:pt x="220" y="426"/>
                </a:lnTo>
                <a:lnTo>
                  <a:pt x="226" y="435"/>
                </a:lnTo>
                <a:lnTo>
                  <a:pt x="233" y="445"/>
                </a:lnTo>
                <a:lnTo>
                  <a:pt x="237" y="452"/>
                </a:lnTo>
                <a:lnTo>
                  <a:pt x="243" y="462"/>
                </a:lnTo>
                <a:lnTo>
                  <a:pt x="249" y="471"/>
                </a:lnTo>
                <a:lnTo>
                  <a:pt x="254" y="481"/>
                </a:lnTo>
                <a:lnTo>
                  <a:pt x="260" y="490"/>
                </a:lnTo>
                <a:lnTo>
                  <a:pt x="264" y="500"/>
                </a:lnTo>
                <a:lnTo>
                  <a:pt x="271" y="509"/>
                </a:lnTo>
                <a:lnTo>
                  <a:pt x="277" y="519"/>
                </a:lnTo>
                <a:lnTo>
                  <a:pt x="283" y="528"/>
                </a:lnTo>
                <a:lnTo>
                  <a:pt x="289" y="538"/>
                </a:lnTo>
                <a:lnTo>
                  <a:pt x="294" y="549"/>
                </a:lnTo>
                <a:lnTo>
                  <a:pt x="300" y="559"/>
                </a:lnTo>
                <a:lnTo>
                  <a:pt x="304" y="568"/>
                </a:lnTo>
                <a:lnTo>
                  <a:pt x="311" y="578"/>
                </a:lnTo>
                <a:lnTo>
                  <a:pt x="317" y="587"/>
                </a:lnTo>
                <a:lnTo>
                  <a:pt x="323" y="597"/>
                </a:lnTo>
                <a:lnTo>
                  <a:pt x="329" y="604"/>
                </a:lnTo>
                <a:lnTo>
                  <a:pt x="332" y="612"/>
                </a:lnTo>
                <a:lnTo>
                  <a:pt x="338" y="620"/>
                </a:lnTo>
                <a:lnTo>
                  <a:pt x="342" y="629"/>
                </a:lnTo>
                <a:lnTo>
                  <a:pt x="348" y="637"/>
                </a:lnTo>
                <a:lnTo>
                  <a:pt x="353" y="646"/>
                </a:lnTo>
                <a:lnTo>
                  <a:pt x="357" y="656"/>
                </a:lnTo>
                <a:lnTo>
                  <a:pt x="363" y="665"/>
                </a:lnTo>
                <a:lnTo>
                  <a:pt x="367" y="671"/>
                </a:lnTo>
                <a:lnTo>
                  <a:pt x="372" y="678"/>
                </a:lnTo>
                <a:lnTo>
                  <a:pt x="376" y="686"/>
                </a:lnTo>
                <a:lnTo>
                  <a:pt x="382" y="696"/>
                </a:lnTo>
                <a:lnTo>
                  <a:pt x="386" y="701"/>
                </a:lnTo>
                <a:lnTo>
                  <a:pt x="391" y="709"/>
                </a:lnTo>
                <a:lnTo>
                  <a:pt x="395" y="717"/>
                </a:lnTo>
                <a:lnTo>
                  <a:pt x="401" y="726"/>
                </a:lnTo>
                <a:lnTo>
                  <a:pt x="406" y="736"/>
                </a:lnTo>
                <a:lnTo>
                  <a:pt x="414" y="749"/>
                </a:lnTo>
                <a:lnTo>
                  <a:pt x="422" y="760"/>
                </a:lnTo>
                <a:lnTo>
                  <a:pt x="429" y="772"/>
                </a:lnTo>
                <a:lnTo>
                  <a:pt x="433" y="779"/>
                </a:lnTo>
                <a:lnTo>
                  <a:pt x="441" y="789"/>
                </a:lnTo>
                <a:lnTo>
                  <a:pt x="444" y="794"/>
                </a:lnTo>
                <a:lnTo>
                  <a:pt x="450" y="804"/>
                </a:lnTo>
                <a:lnTo>
                  <a:pt x="456" y="812"/>
                </a:lnTo>
                <a:lnTo>
                  <a:pt x="462" y="825"/>
                </a:lnTo>
                <a:lnTo>
                  <a:pt x="465" y="832"/>
                </a:lnTo>
                <a:lnTo>
                  <a:pt x="469" y="840"/>
                </a:lnTo>
                <a:lnTo>
                  <a:pt x="471" y="850"/>
                </a:lnTo>
                <a:lnTo>
                  <a:pt x="477" y="861"/>
                </a:lnTo>
                <a:lnTo>
                  <a:pt x="481" y="870"/>
                </a:lnTo>
                <a:lnTo>
                  <a:pt x="483" y="882"/>
                </a:lnTo>
                <a:lnTo>
                  <a:pt x="488" y="893"/>
                </a:lnTo>
                <a:lnTo>
                  <a:pt x="492" y="907"/>
                </a:lnTo>
                <a:lnTo>
                  <a:pt x="496" y="918"/>
                </a:lnTo>
                <a:lnTo>
                  <a:pt x="500" y="933"/>
                </a:lnTo>
                <a:lnTo>
                  <a:pt x="503" y="947"/>
                </a:lnTo>
                <a:lnTo>
                  <a:pt x="509" y="964"/>
                </a:lnTo>
                <a:lnTo>
                  <a:pt x="511" y="977"/>
                </a:lnTo>
                <a:lnTo>
                  <a:pt x="517" y="992"/>
                </a:lnTo>
                <a:lnTo>
                  <a:pt x="519" y="1007"/>
                </a:lnTo>
                <a:lnTo>
                  <a:pt x="524" y="1024"/>
                </a:lnTo>
                <a:lnTo>
                  <a:pt x="528" y="1042"/>
                </a:lnTo>
                <a:lnTo>
                  <a:pt x="532" y="1059"/>
                </a:lnTo>
                <a:lnTo>
                  <a:pt x="538" y="1076"/>
                </a:lnTo>
                <a:lnTo>
                  <a:pt x="541" y="1095"/>
                </a:lnTo>
                <a:lnTo>
                  <a:pt x="545" y="1112"/>
                </a:lnTo>
                <a:lnTo>
                  <a:pt x="549" y="1131"/>
                </a:lnTo>
                <a:lnTo>
                  <a:pt x="555" y="1150"/>
                </a:lnTo>
                <a:lnTo>
                  <a:pt x="559" y="1169"/>
                </a:lnTo>
                <a:lnTo>
                  <a:pt x="564" y="1188"/>
                </a:lnTo>
                <a:lnTo>
                  <a:pt x="568" y="1209"/>
                </a:lnTo>
                <a:lnTo>
                  <a:pt x="574" y="1228"/>
                </a:lnTo>
                <a:lnTo>
                  <a:pt x="579" y="1249"/>
                </a:lnTo>
                <a:lnTo>
                  <a:pt x="581" y="1268"/>
                </a:lnTo>
                <a:lnTo>
                  <a:pt x="587" y="1287"/>
                </a:lnTo>
                <a:lnTo>
                  <a:pt x="589" y="1306"/>
                </a:lnTo>
                <a:lnTo>
                  <a:pt x="595" y="1327"/>
                </a:lnTo>
                <a:lnTo>
                  <a:pt x="599" y="1346"/>
                </a:lnTo>
                <a:lnTo>
                  <a:pt x="602" y="1367"/>
                </a:lnTo>
                <a:lnTo>
                  <a:pt x="608" y="1386"/>
                </a:lnTo>
                <a:lnTo>
                  <a:pt x="612" y="1407"/>
                </a:lnTo>
                <a:lnTo>
                  <a:pt x="616" y="1426"/>
                </a:lnTo>
                <a:lnTo>
                  <a:pt x="619" y="1445"/>
                </a:lnTo>
                <a:lnTo>
                  <a:pt x="623" y="1464"/>
                </a:lnTo>
                <a:lnTo>
                  <a:pt x="627" y="1485"/>
                </a:lnTo>
                <a:lnTo>
                  <a:pt x="631" y="1504"/>
                </a:lnTo>
                <a:lnTo>
                  <a:pt x="637" y="1523"/>
                </a:lnTo>
                <a:lnTo>
                  <a:pt x="640" y="1542"/>
                </a:lnTo>
                <a:lnTo>
                  <a:pt x="646" y="1561"/>
                </a:lnTo>
                <a:lnTo>
                  <a:pt x="648" y="1576"/>
                </a:lnTo>
                <a:lnTo>
                  <a:pt x="652" y="1595"/>
                </a:lnTo>
                <a:lnTo>
                  <a:pt x="656" y="1612"/>
                </a:lnTo>
                <a:lnTo>
                  <a:pt x="659" y="1629"/>
                </a:lnTo>
                <a:lnTo>
                  <a:pt x="663" y="1644"/>
                </a:lnTo>
                <a:lnTo>
                  <a:pt x="667" y="1663"/>
                </a:lnTo>
                <a:lnTo>
                  <a:pt x="669" y="1678"/>
                </a:lnTo>
                <a:lnTo>
                  <a:pt x="675" y="1696"/>
                </a:lnTo>
                <a:lnTo>
                  <a:pt x="676" y="1709"/>
                </a:lnTo>
                <a:lnTo>
                  <a:pt x="680" y="1724"/>
                </a:lnTo>
                <a:lnTo>
                  <a:pt x="684" y="1737"/>
                </a:lnTo>
                <a:lnTo>
                  <a:pt x="686" y="1753"/>
                </a:lnTo>
                <a:lnTo>
                  <a:pt x="690" y="1764"/>
                </a:lnTo>
                <a:lnTo>
                  <a:pt x="694" y="1777"/>
                </a:lnTo>
                <a:lnTo>
                  <a:pt x="695" y="1789"/>
                </a:lnTo>
                <a:lnTo>
                  <a:pt x="701" y="1802"/>
                </a:lnTo>
                <a:lnTo>
                  <a:pt x="705" y="1817"/>
                </a:lnTo>
                <a:lnTo>
                  <a:pt x="707" y="1832"/>
                </a:lnTo>
                <a:lnTo>
                  <a:pt x="711" y="1848"/>
                </a:lnTo>
                <a:lnTo>
                  <a:pt x="715" y="1863"/>
                </a:lnTo>
                <a:lnTo>
                  <a:pt x="718" y="1872"/>
                </a:lnTo>
                <a:lnTo>
                  <a:pt x="722" y="1882"/>
                </a:lnTo>
                <a:lnTo>
                  <a:pt x="726" y="1888"/>
                </a:lnTo>
                <a:lnTo>
                  <a:pt x="728" y="1891"/>
                </a:lnTo>
                <a:lnTo>
                  <a:pt x="735" y="1889"/>
                </a:lnTo>
                <a:lnTo>
                  <a:pt x="745" y="1888"/>
                </a:lnTo>
                <a:lnTo>
                  <a:pt x="756" y="1884"/>
                </a:lnTo>
                <a:lnTo>
                  <a:pt x="772" y="1882"/>
                </a:lnTo>
                <a:lnTo>
                  <a:pt x="777" y="1880"/>
                </a:lnTo>
                <a:lnTo>
                  <a:pt x="785" y="1878"/>
                </a:lnTo>
                <a:lnTo>
                  <a:pt x="794" y="1874"/>
                </a:lnTo>
                <a:lnTo>
                  <a:pt x="804" y="1872"/>
                </a:lnTo>
                <a:lnTo>
                  <a:pt x="813" y="1870"/>
                </a:lnTo>
                <a:lnTo>
                  <a:pt x="823" y="1869"/>
                </a:lnTo>
                <a:lnTo>
                  <a:pt x="832" y="1865"/>
                </a:lnTo>
                <a:lnTo>
                  <a:pt x="844" y="1863"/>
                </a:lnTo>
                <a:lnTo>
                  <a:pt x="853" y="1859"/>
                </a:lnTo>
                <a:lnTo>
                  <a:pt x="863" y="1857"/>
                </a:lnTo>
                <a:lnTo>
                  <a:pt x="872" y="1853"/>
                </a:lnTo>
                <a:lnTo>
                  <a:pt x="884" y="1851"/>
                </a:lnTo>
                <a:lnTo>
                  <a:pt x="893" y="1846"/>
                </a:lnTo>
                <a:lnTo>
                  <a:pt x="903" y="1844"/>
                </a:lnTo>
                <a:lnTo>
                  <a:pt x="914" y="1840"/>
                </a:lnTo>
                <a:lnTo>
                  <a:pt x="926" y="1838"/>
                </a:lnTo>
                <a:lnTo>
                  <a:pt x="935" y="1832"/>
                </a:lnTo>
                <a:lnTo>
                  <a:pt x="946" y="1830"/>
                </a:lnTo>
                <a:lnTo>
                  <a:pt x="956" y="1827"/>
                </a:lnTo>
                <a:lnTo>
                  <a:pt x="967" y="1823"/>
                </a:lnTo>
                <a:lnTo>
                  <a:pt x="977" y="1819"/>
                </a:lnTo>
                <a:lnTo>
                  <a:pt x="986" y="1815"/>
                </a:lnTo>
                <a:lnTo>
                  <a:pt x="996" y="1813"/>
                </a:lnTo>
                <a:lnTo>
                  <a:pt x="1005" y="1811"/>
                </a:lnTo>
                <a:lnTo>
                  <a:pt x="1013" y="1806"/>
                </a:lnTo>
                <a:lnTo>
                  <a:pt x="1023" y="1802"/>
                </a:lnTo>
                <a:lnTo>
                  <a:pt x="1032" y="1798"/>
                </a:lnTo>
                <a:lnTo>
                  <a:pt x="1042" y="1794"/>
                </a:lnTo>
                <a:lnTo>
                  <a:pt x="1051" y="1791"/>
                </a:lnTo>
                <a:lnTo>
                  <a:pt x="1061" y="1785"/>
                </a:lnTo>
                <a:lnTo>
                  <a:pt x="1070" y="1781"/>
                </a:lnTo>
                <a:lnTo>
                  <a:pt x="1080" y="1777"/>
                </a:lnTo>
                <a:lnTo>
                  <a:pt x="1087" y="1773"/>
                </a:lnTo>
                <a:lnTo>
                  <a:pt x="1099" y="1768"/>
                </a:lnTo>
                <a:lnTo>
                  <a:pt x="1108" y="1762"/>
                </a:lnTo>
                <a:lnTo>
                  <a:pt x="1118" y="1760"/>
                </a:lnTo>
                <a:lnTo>
                  <a:pt x="1125" y="1754"/>
                </a:lnTo>
                <a:lnTo>
                  <a:pt x="1135" y="1753"/>
                </a:lnTo>
                <a:lnTo>
                  <a:pt x="1144" y="1749"/>
                </a:lnTo>
                <a:lnTo>
                  <a:pt x="1154" y="1745"/>
                </a:lnTo>
                <a:lnTo>
                  <a:pt x="1159" y="1741"/>
                </a:lnTo>
                <a:lnTo>
                  <a:pt x="1167" y="1735"/>
                </a:lnTo>
                <a:lnTo>
                  <a:pt x="1177" y="1734"/>
                </a:lnTo>
                <a:lnTo>
                  <a:pt x="1184" y="1730"/>
                </a:lnTo>
                <a:lnTo>
                  <a:pt x="1196" y="1724"/>
                </a:lnTo>
                <a:lnTo>
                  <a:pt x="1209" y="1718"/>
                </a:lnTo>
                <a:lnTo>
                  <a:pt x="1216" y="1715"/>
                </a:lnTo>
                <a:lnTo>
                  <a:pt x="1226" y="1711"/>
                </a:lnTo>
                <a:lnTo>
                  <a:pt x="1228" y="1709"/>
                </a:lnTo>
                <a:lnTo>
                  <a:pt x="1232" y="1709"/>
                </a:lnTo>
                <a:lnTo>
                  <a:pt x="1228" y="1705"/>
                </a:lnTo>
                <a:lnTo>
                  <a:pt x="1226" y="1699"/>
                </a:lnTo>
                <a:lnTo>
                  <a:pt x="1220" y="1694"/>
                </a:lnTo>
                <a:lnTo>
                  <a:pt x="1216" y="1686"/>
                </a:lnTo>
                <a:lnTo>
                  <a:pt x="1213" y="1678"/>
                </a:lnTo>
                <a:lnTo>
                  <a:pt x="1209" y="1673"/>
                </a:lnTo>
                <a:lnTo>
                  <a:pt x="1203" y="1663"/>
                </a:lnTo>
                <a:lnTo>
                  <a:pt x="1196" y="1654"/>
                </a:lnTo>
                <a:lnTo>
                  <a:pt x="1190" y="1642"/>
                </a:lnTo>
                <a:lnTo>
                  <a:pt x="1184" y="1631"/>
                </a:lnTo>
                <a:lnTo>
                  <a:pt x="1177" y="1618"/>
                </a:lnTo>
                <a:lnTo>
                  <a:pt x="1167" y="1604"/>
                </a:lnTo>
                <a:lnTo>
                  <a:pt x="1159" y="1591"/>
                </a:lnTo>
                <a:lnTo>
                  <a:pt x="1152" y="1578"/>
                </a:lnTo>
                <a:lnTo>
                  <a:pt x="1140" y="1562"/>
                </a:lnTo>
                <a:lnTo>
                  <a:pt x="1131" y="1547"/>
                </a:lnTo>
                <a:lnTo>
                  <a:pt x="1121" y="1528"/>
                </a:lnTo>
                <a:lnTo>
                  <a:pt x="1112" y="1513"/>
                </a:lnTo>
                <a:lnTo>
                  <a:pt x="1100" y="1496"/>
                </a:lnTo>
                <a:lnTo>
                  <a:pt x="1089" y="1477"/>
                </a:lnTo>
                <a:lnTo>
                  <a:pt x="1078" y="1460"/>
                </a:lnTo>
                <a:lnTo>
                  <a:pt x="1068" y="1443"/>
                </a:lnTo>
                <a:lnTo>
                  <a:pt x="1057" y="1424"/>
                </a:lnTo>
                <a:lnTo>
                  <a:pt x="1045" y="1405"/>
                </a:lnTo>
                <a:lnTo>
                  <a:pt x="1034" y="1386"/>
                </a:lnTo>
                <a:lnTo>
                  <a:pt x="1023" y="1367"/>
                </a:lnTo>
                <a:lnTo>
                  <a:pt x="1009" y="1346"/>
                </a:lnTo>
                <a:lnTo>
                  <a:pt x="1000" y="1327"/>
                </a:lnTo>
                <a:lnTo>
                  <a:pt x="988" y="1306"/>
                </a:lnTo>
                <a:lnTo>
                  <a:pt x="977" y="1287"/>
                </a:lnTo>
                <a:lnTo>
                  <a:pt x="962" y="1264"/>
                </a:lnTo>
                <a:lnTo>
                  <a:pt x="952" y="1243"/>
                </a:lnTo>
                <a:lnTo>
                  <a:pt x="939" y="1222"/>
                </a:lnTo>
                <a:lnTo>
                  <a:pt x="927" y="1201"/>
                </a:lnTo>
                <a:lnTo>
                  <a:pt x="914" y="1180"/>
                </a:lnTo>
                <a:lnTo>
                  <a:pt x="903" y="1161"/>
                </a:lnTo>
                <a:lnTo>
                  <a:pt x="891" y="1140"/>
                </a:lnTo>
                <a:lnTo>
                  <a:pt x="880" y="1121"/>
                </a:lnTo>
                <a:lnTo>
                  <a:pt x="867" y="1101"/>
                </a:lnTo>
                <a:lnTo>
                  <a:pt x="855" y="1082"/>
                </a:lnTo>
                <a:lnTo>
                  <a:pt x="844" y="1062"/>
                </a:lnTo>
                <a:lnTo>
                  <a:pt x="834" y="1042"/>
                </a:lnTo>
                <a:lnTo>
                  <a:pt x="823" y="1023"/>
                </a:lnTo>
                <a:lnTo>
                  <a:pt x="813" y="1004"/>
                </a:lnTo>
                <a:lnTo>
                  <a:pt x="804" y="986"/>
                </a:lnTo>
                <a:lnTo>
                  <a:pt x="794" y="971"/>
                </a:lnTo>
                <a:lnTo>
                  <a:pt x="785" y="952"/>
                </a:lnTo>
                <a:lnTo>
                  <a:pt x="775" y="935"/>
                </a:lnTo>
                <a:lnTo>
                  <a:pt x="766" y="918"/>
                </a:lnTo>
                <a:lnTo>
                  <a:pt x="758" y="903"/>
                </a:lnTo>
                <a:lnTo>
                  <a:pt x="751" y="888"/>
                </a:lnTo>
                <a:lnTo>
                  <a:pt x="745" y="874"/>
                </a:lnTo>
                <a:lnTo>
                  <a:pt x="735" y="859"/>
                </a:lnTo>
                <a:lnTo>
                  <a:pt x="732" y="848"/>
                </a:lnTo>
                <a:lnTo>
                  <a:pt x="724" y="834"/>
                </a:lnTo>
                <a:lnTo>
                  <a:pt x="718" y="823"/>
                </a:lnTo>
                <a:lnTo>
                  <a:pt x="715" y="812"/>
                </a:lnTo>
                <a:lnTo>
                  <a:pt x="711" y="802"/>
                </a:lnTo>
                <a:lnTo>
                  <a:pt x="705" y="793"/>
                </a:lnTo>
                <a:lnTo>
                  <a:pt x="705" y="785"/>
                </a:lnTo>
                <a:lnTo>
                  <a:pt x="701" y="777"/>
                </a:lnTo>
                <a:lnTo>
                  <a:pt x="701" y="774"/>
                </a:lnTo>
                <a:lnTo>
                  <a:pt x="697" y="762"/>
                </a:lnTo>
                <a:lnTo>
                  <a:pt x="695" y="751"/>
                </a:lnTo>
                <a:lnTo>
                  <a:pt x="692" y="736"/>
                </a:lnTo>
                <a:lnTo>
                  <a:pt x="688" y="720"/>
                </a:lnTo>
                <a:lnTo>
                  <a:pt x="686" y="711"/>
                </a:lnTo>
                <a:lnTo>
                  <a:pt x="682" y="703"/>
                </a:lnTo>
                <a:lnTo>
                  <a:pt x="678" y="694"/>
                </a:lnTo>
                <a:lnTo>
                  <a:pt x="676" y="686"/>
                </a:lnTo>
                <a:lnTo>
                  <a:pt x="671" y="667"/>
                </a:lnTo>
                <a:lnTo>
                  <a:pt x="667" y="652"/>
                </a:lnTo>
                <a:lnTo>
                  <a:pt x="661" y="639"/>
                </a:lnTo>
                <a:lnTo>
                  <a:pt x="657" y="629"/>
                </a:lnTo>
                <a:lnTo>
                  <a:pt x="652" y="618"/>
                </a:lnTo>
                <a:lnTo>
                  <a:pt x="646" y="608"/>
                </a:lnTo>
                <a:lnTo>
                  <a:pt x="642" y="595"/>
                </a:lnTo>
                <a:lnTo>
                  <a:pt x="637" y="583"/>
                </a:lnTo>
                <a:lnTo>
                  <a:pt x="633" y="570"/>
                </a:lnTo>
                <a:lnTo>
                  <a:pt x="629" y="559"/>
                </a:lnTo>
                <a:lnTo>
                  <a:pt x="623" y="545"/>
                </a:lnTo>
                <a:lnTo>
                  <a:pt x="618" y="534"/>
                </a:lnTo>
                <a:lnTo>
                  <a:pt x="612" y="519"/>
                </a:lnTo>
                <a:lnTo>
                  <a:pt x="608" y="509"/>
                </a:lnTo>
                <a:lnTo>
                  <a:pt x="600" y="494"/>
                </a:lnTo>
                <a:lnTo>
                  <a:pt x="597" y="483"/>
                </a:lnTo>
                <a:lnTo>
                  <a:pt x="589" y="469"/>
                </a:lnTo>
                <a:lnTo>
                  <a:pt x="585" y="458"/>
                </a:lnTo>
                <a:lnTo>
                  <a:pt x="579" y="443"/>
                </a:lnTo>
                <a:lnTo>
                  <a:pt x="572" y="429"/>
                </a:lnTo>
                <a:lnTo>
                  <a:pt x="566" y="414"/>
                </a:lnTo>
                <a:lnTo>
                  <a:pt x="560" y="401"/>
                </a:lnTo>
                <a:lnTo>
                  <a:pt x="555" y="388"/>
                </a:lnTo>
                <a:lnTo>
                  <a:pt x="549" y="374"/>
                </a:lnTo>
                <a:lnTo>
                  <a:pt x="541" y="361"/>
                </a:lnTo>
                <a:lnTo>
                  <a:pt x="538" y="348"/>
                </a:lnTo>
                <a:lnTo>
                  <a:pt x="530" y="333"/>
                </a:lnTo>
                <a:lnTo>
                  <a:pt x="524" y="321"/>
                </a:lnTo>
                <a:lnTo>
                  <a:pt x="519" y="308"/>
                </a:lnTo>
                <a:lnTo>
                  <a:pt x="513" y="295"/>
                </a:lnTo>
                <a:lnTo>
                  <a:pt x="507" y="281"/>
                </a:lnTo>
                <a:lnTo>
                  <a:pt x="500" y="268"/>
                </a:lnTo>
                <a:lnTo>
                  <a:pt x="496" y="255"/>
                </a:lnTo>
                <a:lnTo>
                  <a:pt x="490" y="243"/>
                </a:lnTo>
                <a:lnTo>
                  <a:pt x="484" y="230"/>
                </a:lnTo>
                <a:lnTo>
                  <a:pt x="479" y="217"/>
                </a:lnTo>
                <a:lnTo>
                  <a:pt x="471" y="203"/>
                </a:lnTo>
                <a:lnTo>
                  <a:pt x="467" y="192"/>
                </a:lnTo>
                <a:lnTo>
                  <a:pt x="460" y="180"/>
                </a:lnTo>
                <a:lnTo>
                  <a:pt x="454" y="169"/>
                </a:lnTo>
                <a:lnTo>
                  <a:pt x="450" y="156"/>
                </a:lnTo>
                <a:lnTo>
                  <a:pt x="444" y="146"/>
                </a:lnTo>
                <a:lnTo>
                  <a:pt x="441" y="135"/>
                </a:lnTo>
                <a:lnTo>
                  <a:pt x="435" y="123"/>
                </a:lnTo>
                <a:lnTo>
                  <a:pt x="431" y="114"/>
                </a:lnTo>
                <a:lnTo>
                  <a:pt x="425" y="104"/>
                </a:lnTo>
                <a:lnTo>
                  <a:pt x="422" y="95"/>
                </a:lnTo>
                <a:lnTo>
                  <a:pt x="416" y="85"/>
                </a:lnTo>
                <a:lnTo>
                  <a:pt x="412" y="78"/>
                </a:lnTo>
                <a:lnTo>
                  <a:pt x="410" y="70"/>
                </a:lnTo>
                <a:lnTo>
                  <a:pt x="403" y="53"/>
                </a:lnTo>
                <a:lnTo>
                  <a:pt x="395" y="40"/>
                </a:lnTo>
                <a:lnTo>
                  <a:pt x="391" y="26"/>
                </a:lnTo>
                <a:lnTo>
                  <a:pt x="386" y="17"/>
                </a:lnTo>
                <a:lnTo>
                  <a:pt x="380" y="4"/>
                </a:lnTo>
                <a:lnTo>
                  <a:pt x="378" y="0"/>
                </a:lnTo>
                <a:lnTo>
                  <a:pt x="3" y="15"/>
                </a:lnTo>
                <a:lnTo>
                  <a:pt x="3" y="15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46" name="Freeform 56"/>
          <p:cNvSpPr>
            <a:spLocks/>
          </p:cNvSpPr>
          <p:nvPr userDrawn="1"/>
        </p:nvSpPr>
        <p:spPr bwMode="auto">
          <a:xfrm>
            <a:off x="372932" y="2611857"/>
            <a:ext cx="281240" cy="583170"/>
          </a:xfrm>
          <a:custGeom>
            <a:avLst/>
            <a:gdLst>
              <a:gd name="T0" fmla="*/ 272 w 734"/>
              <a:gd name="T1" fmla="*/ 840 h 1520"/>
              <a:gd name="T2" fmla="*/ 279 w 734"/>
              <a:gd name="T3" fmla="*/ 771 h 1520"/>
              <a:gd name="T4" fmla="*/ 283 w 734"/>
              <a:gd name="T5" fmla="*/ 718 h 1520"/>
              <a:gd name="T6" fmla="*/ 289 w 734"/>
              <a:gd name="T7" fmla="*/ 659 h 1520"/>
              <a:gd name="T8" fmla="*/ 289 w 734"/>
              <a:gd name="T9" fmla="*/ 595 h 1520"/>
              <a:gd name="T10" fmla="*/ 291 w 734"/>
              <a:gd name="T11" fmla="*/ 530 h 1520"/>
              <a:gd name="T12" fmla="*/ 291 w 734"/>
              <a:gd name="T13" fmla="*/ 467 h 1520"/>
              <a:gd name="T14" fmla="*/ 291 w 734"/>
              <a:gd name="T15" fmla="*/ 408 h 1520"/>
              <a:gd name="T16" fmla="*/ 291 w 734"/>
              <a:gd name="T17" fmla="*/ 344 h 1520"/>
              <a:gd name="T18" fmla="*/ 295 w 734"/>
              <a:gd name="T19" fmla="*/ 254 h 1520"/>
              <a:gd name="T20" fmla="*/ 321 w 734"/>
              <a:gd name="T21" fmla="*/ 186 h 1520"/>
              <a:gd name="T22" fmla="*/ 369 w 734"/>
              <a:gd name="T23" fmla="*/ 135 h 1520"/>
              <a:gd name="T24" fmla="*/ 432 w 734"/>
              <a:gd name="T25" fmla="*/ 89 h 1520"/>
              <a:gd name="T26" fmla="*/ 470 w 734"/>
              <a:gd name="T27" fmla="*/ 17 h 1520"/>
              <a:gd name="T28" fmla="*/ 502 w 734"/>
              <a:gd name="T29" fmla="*/ 19 h 1520"/>
              <a:gd name="T30" fmla="*/ 540 w 734"/>
              <a:gd name="T31" fmla="*/ 100 h 1520"/>
              <a:gd name="T32" fmla="*/ 584 w 734"/>
              <a:gd name="T33" fmla="*/ 169 h 1520"/>
              <a:gd name="T34" fmla="*/ 618 w 734"/>
              <a:gd name="T35" fmla="*/ 209 h 1520"/>
              <a:gd name="T36" fmla="*/ 650 w 734"/>
              <a:gd name="T37" fmla="*/ 294 h 1520"/>
              <a:gd name="T38" fmla="*/ 673 w 734"/>
              <a:gd name="T39" fmla="*/ 365 h 1520"/>
              <a:gd name="T40" fmla="*/ 707 w 734"/>
              <a:gd name="T41" fmla="*/ 435 h 1520"/>
              <a:gd name="T42" fmla="*/ 732 w 734"/>
              <a:gd name="T43" fmla="*/ 507 h 1520"/>
              <a:gd name="T44" fmla="*/ 724 w 734"/>
              <a:gd name="T45" fmla="*/ 559 h 1520"/>
              <a:gd name="T46" fmla="*/ 707 w 734"/>
              <a:gd name="T47" fmla="*/ 629 h 1520"/>
              <a:gd name="T48" fmla="*/ 690 w 734"/>
              <a:gd name="T49" fmla="*/ 692 h 1520"/>
              <a:gd name="T50" fmla="*/ 671 w 734"/>
              <a:gd name="T51" fmla="*/ 766 h 1520"/>
              <a:gd name="T52" fmla="*/ 652 w 734"/>
              <a:gd name="T53" fmla="*/ 842 h 1520"/>
              <a:gd name="T54" fmla="*/ 633 w 734"/>
              <a:gd name="T55" fmla="*/ 918 h 1520"/>
              <a:gd name="T56" fmla="*/ 618 w 734"/>
              <a:gd name="T57" fmla="*/ 988 h 1520"/>
              <a:gd name="T58" fmla="*/ 605 w 734"/>
              <a:gd name="T59" fmla="*/ 1047 h 1520"/>
              <a:gd name="T60" fmla="*/ 593 w 734"/>
              <a:gd name="T61" fmla="*/ 1119 h 1520"/>
              <a:gd name="T62" fmla="*/ 603 w 734"/>
              <a:gd name="T63" fmla="*/ 1184 h 1520"/>
              <a:gd name="T64" fmla="*/ 622 w 734"/>
              <a:gd name="T65" fmla="*/ 1262 h 1520"/>
              <a:gd name="T66" fmla="*/ 643 w 734"/>
              <a:gd name="T67" fmla="*/ 1342 h 1520"/>
              <a:gd name="T68" fmla="*/ 662 w 734"/>
              <a:gd name="T69" fmla="*/ 1412 h 1520"/>
              <a:gd name="T70" fmla="*/ 671 w 734"/>
              <a:gd name="T71" fmla="*/ 1448 h 1520"/>
              <a:gd name="T72" fmla="*/ 616 w 734"/>
              <a:gd name="T73" fmla="*/ 1463 h 1520"/>
              <a:gd name="T74" fmla="*/ 553 w 734"/>
              <a:gd name="T75" fmla="*/ 1482 h 1520"/>
              <a:gd name="T76" fmla="*/ 473 w 734"/>
              <a:gd name="T77" fmla="*/ 1501 h 1520"/>
              <a:gd name="T78" fmla="*/ 392 w 734"/>
              <a:gd name="T79" fmla="*/ 1515 h 1520"/>
              <a:gd name="T80" fmla="*/ 316 w 734"/>
              <a:gd name="T81" fmla="*/ 1519 h 1520"/>
              <a:gd name="T82" fmla="*/ 228 w 734"/>
              <a:gd name="T83" fmla="*/ 1503 h 1520"/>
              <a:gd name="T84" fmla="*/ 141 w 734"/>
              <a:gd name="T85" fmla="*/ 1479 h 1520"/>
              <a:gd name="T86" fmla="*/ 63 w 734"/>
              <a:gd name="T87" fmla="*/ 1446 h 1520"/>
              <a:gd name="T88" fmla="*/ 13 w 734"/>
              <a:gd name="T89" fmla="*/ 1418 h 1520"/>
              <a:gd name="T90" fmla="*/ 6 w 734"/>
              <a:gd name="T91" fmla="*/ 1370 h 1520"/>
              <a:gd name="T92" fmla="*/ 34 w 734"/>
              <a:gd name="T93" fmla="*/ 1313 h 1520"/>
              <a:gd name="T94" fmla="*/ 76 w 734"/>
              <a:gd name="T95" fmla="*/ 1247 h 1520"/>
              <a:gd name="T96" fmla="*/ 120 w 734"/>
              <a:gd name="T97" fmla="*/ 1174 h 1520"/>
              <a:gd name="T98" fmla="*/ 160 w 734"/>
              <a:gd name="T99" fmla="*/ 1116 h 1520"/>
              <a:gd name="T100" fmla="*/ 196 w 734"/>
              <a:gd name="T101" fmla="*/ 1062 h 1520"/>
              <a:gd name="T102" fmla="*/ 219 w 734"/>
              <a:gd name="T103" fmla="*/ 1011 h 1520"/>
              <a:gd name="T104" fmla="*/ 251 w 734"/>
              <a:gd name="T105" fmla="*/ 924 h 1520"/>
              <a:gd name="T106" fmla="*/ 264 w 734"/>
              <a:gd name="T107" fmla="*/ 889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4" h="1520">
                <a:moveTo>
                  <a:pt x="264" y="889"/>
                </a:moveTo>
                <a:lnTo>
                  <a:pt x="266" y="882"/>
                </a:lnTo>
                <a:lnTo>
                  <a:pt x="268" y="874"/>
                </a:lnTo>
                <a:lnTo>
                  <a:pt x="270" y="863"/>
                </a:lnTo>
                <a:lnTo>
                  <a:pt x="272" y="853"/>
                </a:lnTo>
                <a:lnTo>
                  <a:pt x="272" y="840"/>
                </a:lnTo>
                <a:lnTo>
                  <a:pt x="276" y="828"/>
                </a:lnTo>
                <a:lnTo>
                  <a:pt x="276" y="813"/>
                </a:lnTo>
                <a:lnTo>
                  <a:pt x="279" y="800"/>
                </a:lnTo>
                <a:lnTo>
                  <a:pt x="279" y="790"/>
                </a:lnTo>
                <a:lnTo>
                  <a:pt x="279" y="781"/>
                </a:lnTo>
                <a:lnTo>
                  <a:pt x="279" y="771"/>
                </a:lnTo>
                <a:lnTo>
                  <a:pt x="279" y="764"/>
                </a:lnTo>
                <a:lnTo>
                  <a:pt x="279" y="754"/>
                </a:lnTo>
                <a:lnTo>
                  <a:pt x="281" y="747"/>
                </a:lnTo>
                <a:lnTo>
                  <a:pt x="281" y="737"/>
                </a:lnTo>
                <a:lnTo>
                  <a:pt x="283" y="730"/>
                </a:lnTo>
                <a:lnTo>
                  <a:pt x="283" y="718"/>
                </a:lnTo>
                <a:lnTo>
                  <a:pt x="285" y="709"/>
                </a:lnTo>
                <a:lnTo>
                  <a:pt x="285" y="699"/>
                </a:lnTo>
                <a:lnTo>
                  <a:pt x="287" y="690"/>
                </a:lnTo>
                <a:lnTo>
                  <a:pt x="287" y="678"/>
                </a:lnTo>
                <a:lnTo>
                  <a:pt x="289" y="669"/>
                </a:lnTo>
                <a:lnTo>
                  <a:pt x="289" y="659"/>
                </a:lnTo>
                <a:lnTo>
                  <a:pt x="289" y="650"/>
                </a:lnTo>
                <a:lnTo>
                  <a:pt x="289" y="638"/>
                </a:lnTo>
                <a:lnTo>
                  <a:pt x="289" y="627"/>
                </a:lnTo>
                <a:lnTo>
                  <a:pt x="289" y="616"/>
                </a:lnTo>
                <a:lnTo>
                  <a:pt x="289" y="606"/>
                </a:lnTo>
                <a:lnTo>
                  <a:pt x="289" y="595"/>
                </a:lnTo>
                <a:lnTo>
                  <a:pt x="289" y="583"/>
                </a:lnTo>
                <a:lnTo>
                  <a:pt x="289" y="572"/>
                </a:lnTo>
                <a:lnTo>
                  <a:pt x="291" y="562"/>
                </a:lnTo>
                <a:lnTo>
                  <a:pt x="291" y="553"/>
                </a:lnTo>
                <a:lnTo>
                  <a:pt x="291" y="541"/>
                </a:lnTo>
                <a:lnTo>
                  <a:pt x="291" y="530"/>
                </a:lnTo>
                <a:lnTo>
                  <a:pt x="291" y="521"/>
                </a:lnTo>
                <a:lnTo>
                  <a:pt x="291" y="509"/>
                </a:lnTo>
                <a:lnTo>
                  <a:pt x="291" y="498"/>
                </a:lnTo>
                <a:lnTo>
                  <a:pt x="291" y="488"/>
                </a:lnTo>
                <a:lnTo>
                  <a:pt x="293" y="479"/>
                </a:lnTo>
                <a:lnTo>
                  <a:pt x="291" y="467"/>
                </a:lnTo>
                <a:lnTo>
                  <a:pt x="291" y="458"/>
                </a:lnTo>
                <a:lnTo>
                  <a:pt x="291" y="446"/>
                </a:lnTo>
                <a:lnTo>
                  <a:pt x="291" y="437"/>
                </a:lnTo>
                <a:lnTo>
                  <a:pt x="291" y="427"/>
                </a:lnTo>
                <a:lnTo>
                  <a:pt x="291" y="418"/>
                </a:lnTo>
                <a:lnTo>
                  <a:pt x="291" y="408"/>
                </a:lnTo>
                <a:lnTo>
                  <a:pt x="291" y="399"/>
                </a:lnTo>
                <a:lnTo>
                  <a:pt x="291" y="389"/>
                </a:lnTo>
                <a:lnTo>
                  <a:pt x="291" y="380"/>
                </a:lnTo>
                <a:lnTo>
                  <a:pt x="291" y="370"/>
                </a:lnTo>
                <a:lnTo>
                  <a:pt x="291" y="361"/>
                </a:lnTo>
                <a:lnTo>
                  <a:pt x="291" y="344"/>
                </a:lnTo>
                <a:lnTo>
                  <a:pt x="291" y="329"/>
                </a:lnTo>
                <a:lnTo>
                  <a:pt x="289" y="311"/>
                </a:lnTo>
                <a:lnTo>
                  <a:pt x="289" y="296"/>
                </a:lnTo>
                <a:lnTo>
                  <a:pt x="289" y="281"/>
                </a:lnTo>
                <a:lnTo>
                  <a:pt x="293" y="268"/>
                </a:lnTo>
                <a:lnTo>
                  <a:pt x="295" y="254"/>
                </a:lnTo>
                <a:lnTo>
                  <a:pt x="298" y="241"/>
                </a:lnTo>
                <a:lnTo>
                  <a:pt x="302" y="228"/>
                </a:lnTo>
                <a:lnTo>
                  <a:pt x="308" y="218"/>
                </a:lnTo>
                <a:lnTo>
                  <a:pt x="312" y="207"/>
                </a:lnTo>
                <a:lnTo>
                  <a:pt x="317" y="197"/>
                </a:lnTo>
                <a:lnTo>
                  <a:pt x="321" y="186"/>
                </a:lnTo>
                <a:lnTo>
                  <a:pt x="329" y="178"/>
                </a:lnTo>
                <a:lnTo>
                  <a:pt x="335" y="169"/>
                </a:lnTo>
                <a:lnTo>
                  <a:pt x="340" y="161"/>
                </a:lnTo>
                <a:lnTo>
                  <a:pt x="348" y="154"/>
                </a:lnTo>
                <a:lnTo>
                  <a:pt x="356" y="148"/>
                </a:lnTo>
                <a:lnTo>
                  <a:pt x="369" y="135"/>
                </a:lnTo>
                <a:lnTo>
                  <a:pt x="380" y="123"/>
                </a:lnTo>
                <a:lnTo>
                  <a:pt x="394" y="114"/>
                </a:lnTo>
                <a:lnTo>
                  <a:pt x="407" y="106"/>
                </a:lnTo>
                <a:lnTo>
                  <a:pt x="416" y="98"/>
                </a:lnTo>
                <a:lnTo>
                  <a:pt x="426" y="93"/>
                </a:lnTo>
                <a:lnTo>
                  <a:pt x="432" y="89"/>
                </a:lnTo>
                <a:lnTo>
                  <a:pt x="437" y="85"/>
                </a:lnTo>
                <a:lnTo>
                  <a:pt x="443" y="74"/>
                </a:lnTo>
                <a:lnTo>
                  <a:pt x="449" y="60"/>
                </a:lnTo>
                <a:lnTo>
                  <a:pt x="456" y="47"/>
                </a:lnTo>
                <a:lnTo>
                  <a:pt x="464" y="32"/>
                </a:lnTo>
                <a:lnTo>
                  <a:pt x="470" y="17"/>
                </a:lnTo>
                <a:lnTo>
                  <a:pt x="477" y="7"/>
                </a:lnTo>
                <a:lnTo>
                  <a:pt x="485" y="0"/>
                </a:lnTo>
                <a:lnTo>
                  <a:pt x="492" y="2"/>
                </a:lnTo>
                <a:lnTo>
                  <a:pt x="494" y="3"/>
                </a:lnTo>
                <a:lnTo>
                  <a:pt x="496" y="9"/>
                </a:lnTo>
                <a:lnTo>
                  <a:pt x="502" y="19"/>
                </a:lnTo>
                <a:lnTo>
                  <a:pt x="508" y="30"/>
                </a:lnTo>
                <a:lnTo>
                  <a:pt x="513" y="41"/>
                </a:lnTo>
                <a:lnTo>
                  <a:pt x="519" y="57"/>
                </a:lnTo>
                <a:lnTo>
                  <a:pt x="525" y="70"/>
                </a:lnTo>
                <a:lnTo>
                  <a:pt x="534" y="87"/>
                </a:lnTo>
                <a:lnTo>
                  <a:pt x="540" y="100"/>
                </a:lnTo>
                <a:lnTo>
                  <a:pt x="548" y="116"/>
                </a:lnTo>
                <a:lnTo>
                  <a:pt x="555" y="129"/>
                </a:lnTo>
                <a:lnTo>
                  <a:pt x="563" y="142"/>
                </a:lnTo>
                <a:lnTo>
                  <a:pt x="568" y="152"/>
                </a:lnTo>
                <a:lnTo>
                  <a:pt x="576" y="163"/>
                </a:lnTo>
                <a:lnTo>
                  <a:pt x="584" y="169"/>
                </a:lnTo>
                <a:lnTo>
                  <a:pt x="591" y="175"/>
                </a:lnTo>
                <a:lnTo>
                  <a:pt x="595" y="176"/>
                </a:lnTo>
                <a:lnTo>
                  <a:pt x="603" y="182"/>
                </a:lnTo>
                <a:lnTo>
                  <a:pt x="606" y="188"/>
                </a:lnTo>
                <a:lnTo>
                  <a:pt x="612" y="199"/>
                </a:lnTo>
                <a:lnTo>
                  <a:pt x="618" y="209"/>
                </a:lnTo>
                <a:lnTo>
                  <a:pt x="624" y="222"/>
                </a:lnTo>
                <a:lnTo>
                  <a:pt x="629" y="237"/>
                </a:lnTo>
                <a:lnTo>
                  <a:pt x="635" y="251"/>
                </a:lnTo>
                <a:lnTo>
                  <a:pt x="641" y="266"/>
                </a:lnTo>
                <a:lnTo>
                  <a:pt x="645" y="279"/>
                </a:lnTo>
                <a:lnTo>
                  <a:pt x="650" y="294"/>
                </a:lnTo>
                <a:lnTo>
                  <a:pt x="654" y="310"/>
                </a:lnTo>
                <a:lnTo>
                  <a:pt x="658" y="323"/>
                </a:lnTo>
                <a:lnTo>
                  <a:pt x="662" y="334"/>
                </a:lnTo>
                <a:lnTo>
                  <a:pt x="667" y="346"/>
                </a:lnTo>
                <a:lnTo>
                  <a:pt x="671" y="357"/>
                </a:lnTo>
                <a:lnTo>
                  <a:pt x="673" y="365"/>
                </a:lnTo>
                <a:lnTo>
                  <a:pt x="679" y="374"/>
                </a:lnTo>
                <a:lnTo>
                  <a:pt x="683" y="386"/>
                </a:lnTo>
                <a:lnTo>
                  <a:pt x="690" y="399"/>
                </a:lnTo>
                <a:lnTo>
                  <a:pt x="694" y="410"/>
                </a:lnTo>
                <a:lnTo>
                  <a:pt x="702" y="424"/>
                </a:lnTo>
                <a:lnTo>
                  <a:pt x="707" y="435"/>
                </a:lnTo>
                <a:lnTo>
                  <a:pt x="715" y="448"/>
                </a:lnTo>
                <a:lnTo>
                  <a:pt x="719" y="460"/>
                </a:lnTo>
                <a:lnTo>
                  <a:pt x="722" y="473"/>
                </a:lnTo>
                <a:lnTo>
                  <a:pt x="726" y="482"/>
                </a:lnTo>
                <a:lnTo>
                  <a:pt x="730" y="496"/>
                </a:lnTo>
                <a:lnTo>
                  <a:pt x="732" y="507"/>
                </a:lnTo>
                <a:lnTo>
                  <a:pt x="734" y="519"/>
                </a:lnTo>
                <a:lnTo>
                  <a:pt x="734" y="528"/>
                </a:lnTo>
                <a:lnTo>
                  <a:pt x="734" y="538"/>
                </a:lnTo>
                <a:lnTo>
                  <a:pt x="730" y="541"/>
                </a:lnTo>
                <a:lnTo>
                  <a:pt x="728" y="549"/>
                </a:lnTo>
                <a:lnTo>
                  <a:pt x="724" y="559"/>
                </a:lnTo>
                <a:lnTo>
                  <a:pt x="721" y="572"/>
                </a:lnTo>
                <a:lnTo>
                  <a:pt x="717" y="585"/>
                </a:lnTo>
                <a:lnTo>
                  <a:pt x="713" y="602"/>
                </a:lnTo>
                <a:lnTo>
                  <a:pt x="711" y="610"/>
                </a:lnTo>
                <a:lnTo>
                  <a:pt x="709" y="619"/>
                </a:lnTo>
                <a:lnTo>
                  <a:pt x="707" y="629"/>
                </a:lnTo>
                <a:lnTo>
                  <a:pt x="705" y="640"/>
                </a:lnTo>
                <a:lnTo>
                  <a:pt x="702" y="650"/>
                </a:lnTo>
                <a:lnTo>
                  <a:pt x="700" y="659"/>
                </a:lnTo>
                <a:lnTo>
                  <a:pt x="694" y="671"/>
                </a:lnTo>
                <a:lnTo>
                  <a:pt x="692" y="682"/>
                </a:lnTo>
                <a:lnTo>
                  <a:pt x="690" y="692"/>
                </a:lnTo>
                <a:lnTo>
                  <a:pt x="686" y="705"/>
                </a:lnTo>
                <a:lnTo>
                  <a:pt x="683" y="716"/>
                </a:lnTo>
                <a:lnTo>
                  <a:pt x="681" y="730"/>
                </a:lnTo>
                <a:lnTo>
                  <a:pt x="677" y="741"/>
                </a:lnTo>
                <a:lnTo>
                  <a:pt x="675" y="752"/>
                </a:lnTo>
                <a:lnTo>
                  <a:pt x="671" y="766"/>
                </a:lnTo>
                <a:lnTo>
                  <a:pt x="669" y="779"/>
                </a:lnTo>
                <a:lnTo>
                  <a:pt x="665" y="790"/>
                </a:lnTo>
                <a:lnTo>
                  <a:pt x="662" y="804"/>
                </a:lnTo>
                <a:lnTo>
                  <a:pt x="660" y="817"/>
                </a:lnTo>
                <a:lnTo>
                  <a:pt x="658" y="830"/>
                </a:lnTo>
                <a:lnTo>
                  <a:pt x="652" y="842"/>
                </a:lnTo>
                <a:lnTo>
                  <a:pt x="650" y="855"/>
                </a:lnTo>
                <a:lnTo>
                  <a:pt x="646" y="868"/>
                </a:lnTo>
                <a:lnTo>
                  <a:pt x="643" y="880"/>
                </a:lnTo>
                <a:lnTo>
                  <a:pt x="641" y="891"/>
                </a:lnTo>
                <a:lnTo>
                  <a:pt x="637" y="905"/>
                </a:lnTo>
                <a:lnTo>
                  <a:pt x="633" y="918"/>
                </a:lnTo>
                <a:lnTo>
                  <a:pt x="633" y="929"/>
                </a:lnTo>
                <a:lnTo>
                  <a:pt x="627" y="941"/>
                </a:lnTo>
                <a:lnTo>
                  <a:pt x="626" y="952"/>
                </a:lnTo>
                <a:lnTo>
                  <a:pt x="622" y="963"/>
                </a:lnTo>
                <a:lnTo>
                  <a:pt x="622" y="977"/>
                </a:lnTo>
                <a:lnTo>
                  <a:pt x="618" y="988"/>
                </a:lnTo>
                <a:lnTo>
                  <a:pt x="616" y="998"/>
                </a:lnTo>
                <a:lnTo>
                  <a:pt x="612" y="1009"/>
                </a:lnTo>
                <a:lnTo>
                  <a:pt x="612" y="1020"/>
                </a:lnTo>
                <a:lnTo>
                  <a:pt x="610" y="1028"/>
                </a:lnTo>
                <a:lnTo>
                  <a:pt x="608" y="1038"/>
                </a:lnTo>
                <a:lnTo>
                  <a:pt x="605" y="1047"/>
                </a:lnTo>
                <a:lnTo>
                  <a:pt x="603" y="1057"/>
                </a:lnTo>
                <a:lnTo>
                  <a:pt x="601" y="1074"/>
                </a:lnTo>
                <a:lnTo>
                  <a:pt x="599" y="1089"/>
                </a:lnTo>
                <a:lnTo>
                  <a:pt x="595" y="1100"/>
                </a:lnTo>
                <a:lnTo>
                  <a:pt x="593" y="1112"/>
                </a:lnTo>
                <a:lnTo>
                  <a:pt x="593" y="1119"/>
                </a:lnTo>
                <a:lnTo>
                  <a:pt x="593" y="1127"/>
                </a:lnTo>
                <a:lnTo>
                  <a:pt x="593" y="1136"/>
                </a:lnTo>
                <a:lnTo>
                  <a:pt x="597" y="1154"/>
                </a:lnTo>
                <a:lnTo>
                  <a:pt x="597" y="1163"/>
                </a:lnTo>
                <a:lnTo>
                  <a:pt x="601" y="1173"/>
                </a:lnTo>
                <a:lnTo>
                  <a:pt x="603" y="1184"/>
                </a:lnTo>
                <a:lnTo>
                  <a:pt x="605" y="1195"/>
                </a:lnTo>
                <a:lnTo>
                  <a:pt x="606" y="1207"/>
                </a:lnTo>
                <a:lnTo>
                  <a:pt x="610" y="1220"/>
                </a:lnTo>
                <a:lnTo>
                  <a:pt x="612" y="1235"/>
                </a:lnTo>
                <a:lnTo>
                  <a:pt x="618" y="1249"/>
                </a:lnTo>
                <a:lnTo>
                  <a:pt x="622" y="1262"/>
                </a:lnTo>
                <a:lnTo>
                  <a:pt x="624" y="1275"/>
                </a:lnTo>
                <a:lnTo>
                  <a:pt x="629" y="1290"/>
                </a:lnTo>
                <a:lnTo>
                  <a:pt x="633" y="1304"/>
                </a:lnTo>
                <a:lnTo>
                  <a:pt x="637" y="1317"/>
                </a:lnTo>
                <a:lnTo>
                  <a:pt x="641" y="1330"/>
                </a:lnTo>
                <a:lnTo>
                  <a:pt x="643" y="1342"/>
                </a:lnTo>
                <a:lnTo>
                  <a:pt x="648" y="1357"/>
                </a:lnTo>
                <a:lnTo>
                  <a:pt x="652" y="1368"/>
                </a:lnTo>
                <a:lnTo>
                  <a:pt x="654" y="1382"/>
                </a:lnTo>
                <a:lnTo>
                  <a:pt x="658" y="1393"/>
                </a:lnTo>
                <a:lnTo>
                  <a:pt x="662" y="1403"/>
                </a:lnTo>
                <a:lnTo>
                  <a:pt x="662" y="1412"/>
                </a:lnTo>
                <a:lnTo>
                  <a:pt x="665" y="1422"/>
                </a:lnTo>
                <a:lnTo>
                  <a:pt x="667" y="1427"/>
                </a:lnTo>
                <a:lnTo>
                  <a:pt x="671" y="1435"/>
                </a:lnTo>
                <a:lnTo>
                  <a:pt x="673" y="1442"/>
                </a:lnTo>
                <a:lnTo>
                  <a:pt x="675" y="1448"/>
                </a:lnTo>
                <a:lnTo>
                  <a:pt x="671" y="1448"/>
                </a:lnTo>
                <a:lnTo>
                  <a:pt x="665" y="1450"/>
                </a:lnTo>
                <a:lnTo>
                  <a:pt x="656" y="1452"/>
                </a:lnTo>
                <a:lnTo>
                  <a:pt x="643" y="1458"/>
                </a:lnTo>
                <a:lnTo>
                  <a:pt x="633" y="1460"/>
                </a:lnTo>
                <a:lnTo>
                  <a:pt x="626" y="1461"/>
                </a:lnTo>
                <a:lnTo>
                  <a:pt x="616" y="1463"/>
                </a:lnTo>
                <a:lnTo>
                  <a:pt x="606" y="1467"/>
                </a:lnTo>
                <a:lnTo>
                  <a:pt x="595" y="1471"/>
                </a:lnTo>
                <a:lnTo>
                  <a:pt x="586" y="1473"/>
                </a:lnTo>
                <a:lnTo>
                  <a:pt x="574" y="1477"/>
                </a:lnTo>
                <a:lnTo>
                  <a:pt x="565" y="1480"/>
                </a:lnTo>
                <a:lnTo>
                  <a:pt x="553" y="1482"/>
                </a:lnTo>
                <a:lnTo>
                  <a:pt x="540" y="1486"/>
                </a:lnTo>
                <a:lnTo>
                  <a:pt x="527" y="1490"/>
                </a:lnTo>
                <a:lnTo>
                  <a:pt x="515" y="1492"/>
                </a:lnTo>
                <a:lnTo>
                  <a:pt x="500" y="1496"/>
                </a:lnTo>
                <a:lnTo>
                  <a:pt x="487" y="1500"/>
                </a:lnTo>
                <a:lnTo>
                  <a:pt x="473" y="1501"/>
                </a:lnTo>
                <a:lnTo>
                  <a:pt x="460" y="1505"/>
                </a:lnTo>
                <a:lnTo>
                  <a:pt x="447" y="1507"/>
                </a:lnTo>
                <a:lnTo>
                  <a:pt x="433" y="1511"/>
                </a:lnTo>
                <a:lnTo>
                  <a:pt x="418" y="1511"/>
                </a:lnTo>
                <a:lnTo>
                  <a:pt x="407" y="1515"/>
                </a:lnTo>
                <a:lnTo>
                  <a:pt x="392" y="1515"/>
                </a:lnTo>
                <a:lnTo>
                  <a:pt x="380" y="1519"/>
                </a:lnTo>
                <a:lnTo>
                  <a:pt x="369" y="1519"/>
                </a:lnTo>
                <a:lnTo>
                  <a:pt x="357" y="1520"/>
                </a:lnTo>
                <a:lnTo>
                  <a:pt x="342" y="1520"/>
                </a:lnTo>
                <a:lnTo>
                  <a:pt x="329" y="1520"/>
                </a:lnTo>
                <a:lnTo>
                  <a:pt x="316" y="1519"/>
                </a:lnTo>
                <a:lnTo>
                  <a:pt x="302" y="1519"/>
                </a:lnTo>
                <a:lnTo>
                  <a:pt x="287" y="1515"/>
                </a:lnTo>
                <a:lnTo>
                  <a:pt x="272" y="1513"/>
                </a:lnTo>
                <a:lnTo>
                  <a:pt x="259" y="1511"/>
                </a:lnTo>
                <a:lnTo>
                  <a:pt x="243" y="1509"/>
                </a:lnTo>
                <a:lnTo>
                  <a:pt x="228" y="1503"/>
                </a:lnTo>
                <a:lnTo>
                  <a:pt x="213" y="1501"/>
                </a:lnTo>
                <a:lnTo>
                  <a:pt x="198" y="1496"/>
                </a:lnTo>
                <a:lnTo>
                  <a:pt x="182" y="1492"/>
                </a:lnTo>
                <a:lnTo>
                  <a:pt x="169" y="1488"/>
                </a:lnTo>
                <a:lnTo>
                  <a:pt x="154" y="1482"/>
                </a:lnTo>
                <a:lnTo>
                  <a:pt x="141" y="1479"/>
                </a:lnTo>
                <a:lnTo>
                  <a:pt x="127" y="1475"/>
                </a:lnTo>
                <a:lnTo>
                  <a:pt x="112" y="1469"/>
                </a:lnTo>
                <a:lnTo>
                  <a:pt x="99" y="1463"/>
                </a:lnTo>
                <a:lnTo>
                  <a:pt x="85" y="1458"/>
                </a:lnTo>
                <a:lnTo>
                  <a:pt x="76" y="1452"/>
                </a:lnTo>
                <a:lnTo>
                  <a:pt x="63" y="1446"/>
                </a:lnTo>
                <a:lnTo>
                  <a:pt x="53" y="1442"/>
                </a:lnTo>
                <a:lnTo>
                  <a:pt x="44" y="1437"/>
                </a:lnTo>
                <a:lnTo>
                  <a:pt x="36" y="1431"/>
                </a:lnTo>
                <a:lnTo>
                  <a:pt x="27" y="1427"/>
                </a:lnTo>
                <a:lnTo>
                  <a:pt x="19" y="1422"/>
                </a:lnTo>
                <a:lnTo>
                  <a:pt x="13" y="1418"/>
                </a:lnTo>
                <a:lnTo>
                  <a:pt x="8" y="1412"/>
                </a:lnTo>
                <a:lnTo>
                  <a:pt x="2" y="1404"/>
                </a:lnTo>
                <a:lnTo>
                  <a:pt x="0" y="1401"/>
                </a:lnTo>
                <a:lnTo>
                  <a:pt x="0" y="1391"/>
                </a:lnTo>
                <a:lnTo>
                  <a:pt x="6" y="1378"/>
                </a:lnTo>
                <a:lnTo>
                  <a:pt x="6" y="1370"/>
                </a:lnTo>
                <a:lnTo>
                  <a:pt x="11" y="1363"/>
                </a:lnTo>
                <a:lnTo>
                  <a:pt x="15" y="1353"/>
                </a:lnTo>
                <a:lnTo>
                  <a:pt x="21" y="1346"/>
                </a:lnTo>
                <a:lnTo>
                  <a:pt x="25" y="1334"/>
                </a:lnTo>
                <a:lnTo>
                  <a:pt x="30" y="1325"/>
                </a:lnTo>
                <a:lnTo>
                  <a:pt x="34" y="1313"/>
                </a:lnTo>
                <a:lnTo>
                  <a:pt x="44" y="1304"/>
                </a:lnTo>
                <a:lnTo>
                  <a:pt x="47" y="1294"/>
                </a:lnTo>
                <a:lnTo>
                  <a:pt x="55" y="1283"/>
                </a:lnTo>
                <a:lnTo>
                  <a:pt x="63" y="1271"/>
                </a:lnTo>
                <a:lnTo>
                  <a:pt x="70" y="1260"/>
                </a:lnTo>
                <a:lnTo>
                  <a:pt x="76" y="1247"/>
                </a:lnTo>
                <a:lnTo>
                  <a:pt x="84" y="1235"/>
                </a:lnTo>
                <a:lnTo>
                  <a:pt x="91" y="1222"/>
                </a:lnTo>
                <a:lnTo>
                  <a:pt x="99" y="1211"/>
                </a:lnTo>
                <a:lnTo>
                  <a:pt x="105" y="1197"/>
                </a:lnTo>
                <a:lnTo>
                  <a:pt x="112" y="1186"/>
                </a:lnTo>
                <a:lnTo>
                  <a:pt x="120" y="1174"/>
                </a:lnTo>
                <a:lnTo>
                  <a:pt x="127" y="1165"/>
                </a:lnTo>
                <a:lnTo>
                  <a:pt x="133" y="1155"/>
                </a:lnTo>
                <a:lnTo>
                  <a:pt x="141" y="1144"/>
                </a:lnTo>
                <a:lnTo>
                  <a:pt x="146" y="1135"/>
                </a:lnTo>
                <a:lnTo>
                  <a:pt x="154" y="1127"/>
                </a:lnTo>
                <a:lnTo>
                  <a:pt x="160" y="1116"/>
                </a:lnTo>
                <a:lnTo>
                  <a:pt x="165" y="1110"/>
                </a:lnTo>
                <a:lnTo>
                  <a:pt x="171" y="1104"/>
                </a:lnTo>
                <a:lnTo>
                  <a:pt x="177" y="1098"/>
                </a:lnTo>
                <a:lnTo>
                  <a:pt x="184" y="1085"/>
                </a:lnTo>
                <a:lnTo>
                  <a:pt x="192" y="1070"/>
                </a:lnTo>
                <a:lnTo>
                  <a:pt x="196" y="1062"/>
                </a:lnTo>
                <a:lnTo>
                  <a:pt x="201" y="1055"/>
                </a:lnTo>
                <a:lnTo>
                  <a:pt x="203" y="1045"/>
                </a:lnTo>
                <a:lnTo>
                  <a:pt x="209" y="1038"/>
                </a:lnTo>
                <a:lnTo>
                  <a:pt x="211" y="1028"/>
                </a:lnTo>
                <a:lnTo>
                  <a:pt x="215" y="1020"/>
                </a:lnTo>
                <a:lnTo>
                  <a:pt x="219" y="1011"/>
                </a:lnTo>
                <a:lnTo>
                  <a:pt x="222" y="1003"/>
                </a:lnTo>
                <a:lnTo>
                  <a:pt x="230" y="986"/>
                </a:lnTo>
                <a:lnTo>
                  <a:pt x="238" y="969"/>
                </a:lnTo>
                <a:lnTo>
                  <a:pt x="241" y="952"/>
                </a:lnTo>
                <a:lnTo>
                  <a:pt x="247" y="939"/>
                </a:lnTo>
                <a:lnTo>
                  <a:pt x="251" y="924"/>
                </a:lnTo>
                <a:lnTo>
                  <a:pt x="257" y="912"/>
                </a:lnTo>
                <a:lnTo>
                  <a:pt x="259" y="901"/>
                </a:lnTo>
                <a:lnTo>
                  <a:pt x="260" y="895"/>
                </a:lnTo>
                <a:lnTo>
                  <a:pt x="262" y="889"/>
                </a:lnTo>
                <a:lnTo>
                  <a:pt x="264" y="889"/>
                </a:lnTo>
                <a:lnTo>
                  <a:pt x="264" y="889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47" name="Freeform 57"/>
          <p:cNvSpPr>
            <a:spLocks/>
          </p:cNvSpPr>
          <p:nvPr userDrawn="1"/>
        </p:nvSpPr>
        <p:spPr bwMode="auto">
          <a:xfrm>
            <a:off x="475619" y="2652472"/>
            <a:ext cx="273577" cy="395422"/>
          </a:xfrm>
          <a:custGeom>
            <a:avLst/>
            <a:gdLst>
              <a:gd name="T0" fmla="*/ 51 w 713"/>
              <a:gd name="T1" fmla="*/ 34 h 1032"/>
              <a:gd name="T2" fmla="*/ 101 w 713"/>
              <a:gd name="T3" fmla="*/ 4 h 1032"/>
              <a:gd name="T4" fmla="*/ 150 w 713"/>
              <a:gd name="T5" fmla="*/ 4 h 1032"/>
              <a:gd name="T6" fmla="*/ 190 w 713"/>
              <a:gd name="T7" fmla="*/ 36 h 1032"/>
              <a:gd name="T8" fmla="*/ 221 w 713"/>
              <a:gd name="T9" fmla="*/ 80 h 1032"/>
              <a:gd name="T10" fmla="*/ 257 w 713"/>
              <a:gd name="T11" fmla="*/ 131 h 1032"/>
              <a:gd name="T12" fmla="*/ 287 w 713"/>
              <a:gd name="T13" fmla="*/ 183 h 1032"/>
              <a:gd name="T14" fmla="*/ 316 w 713"/>
              <a:gd name="T15" fmla="*/ 230 h 1032"/>
              <a:gd name="T16" fmla="*/ 335 w 713"/>
              <a:gd name="T17" fmla="*/ 276 h 1032"/>
              <a:gd name="T18" fmla="*/ 356 w 713"/>
              <a:gd name="T19" fmla="*/ 333 h 1032"/>
              <a:gd name="T20" fmla="*/ 378 w 713"/>
              <a:gd name="T21" fmla="*/ 350 h 1032"/>
              <a:gd name="T22" fmla="*/ 439 w 713"/>
              <a:gd name="T23" fmla="*/ 363 h 1032"/>
              <a:gd name="T24" fmla="*/ 489 w 713"/>
              <a:gd name="T25" fmla="*/ 369 h 1032"/>
              <a:gd name="T26" fmla="*/ 550 w 713"/>
              <a:gd name="T27" fmla="*/ 363 h 1032"/>
              <a:gd name="T28" fmla="*/ 614 w 713"/>
              <a:gd name="T29" fmla="*/ 352 h 1032"/>
              <a:gd name="T30" fmla="*/ 664 w 713"/>
              <a:gd name="T31" fmla="*/ 346 h 1032"/>
              <a:gd name="T32" fmla="*/ 681 w 713"/>
              <a:gd name="T33" fmla="*/ 350 h 1032"/>
              <a:gd name="T34" fmla="*/ 696 w 713"/>
              <a:gd name="T35" fmla="*/ 399 h 1032"/>
              <a:gd name="T36" fmla="*/ 707 w 713"/>
              <a:gd name="T37" fmla="*/ 443 h 1032"/>
              <a:gd name="T38" fmla="*/ 711 w 713"/>
              <a:gd name="T39" fmla="*/ 496 h 1032"/>
              <a:gd name="T40" fmla="*/ 711 w 713"/>
              <a:gd name="T41" fmla="*/ 553 h 1032"/>
              <a:gd name="T42" fmla="*/ 700 w 713"/>
              <a:gd name="T43" fmla="*/ 610 h 1032"/>
              <a:gd name="T44" fmla="*/ 685 w 713"/>
              <a:gd name="T45" fmla="*/ 675 h 1032"/>
              <a:gd name="T46" fmla="*/ 667 w 713"/>
              <a:gd name="T47" fmla="*/ 740 h 1032"/>
              <a:gd name="T48" fmla="*/ 648 w 713"/>
              <a:gd name="T49" fmla="*/ 806 h 1032"/>
              <a:gd name="T50" fmla="*/ 624 w 713"/>
              <a:gd name="T51" fmla="*/ 863 h 1032"/>
              <a:gd name="T52" fmla="*/ 593 w 713"/>
              <a:gd name="T53" fmla="*/ 915 h 1032"/>
              <a:gd name="T54" fmla="*/ 557 w 713"/>
              <a:gd name="T55" fmla="*/ 953 h 1032"/>
              <a:gd name="T56" fmla="*/ 510 w 713"/>
              <a:gd name="T57" fmla="*/ 975 h 1032"/>
              <a:gd name="T58" fmla="*/ 447 w 713"/>
              <a:gd name="T59" fmla="*/ 996 h 1032"/>
              <a:gd name="T60" fmla="*/ 382 w 713"/>
              <a:gd name="T61" fmla="*/ 1013 h 1032"/>
              <a:gd name="T62" fmla="*/ 316 w 713"/>
              <a:gd name="T63" fmla="*/ 1027 h 1032"/>
              <a:gd name="T64" fmla="*/ 261 w 713"/>
              <a:gd name="T65" fmla="*/ 1032 h 1032"/>
              <a:gd name="T66" fmla="*/ 213 w 713"/>
              <a:gd name="T67" fmla="*/ 1027 h 1032"/>
              <a:gd name="T68" fmla="*/ 198 w 713"/>
              <a:gd name="T69" fmla="*/ 998 h 1032"/>
              <a:gd name="T70" fmla="*/ 202 w 713"/>
              <a:gd name="T71" fmla="*/ 941 h 1032"/>
              <a:gd name="T72" fmla="*/ 219 w 713"/>
              <a:gd name="T73" fmla="*/ 865 h 1032"/>
              <a:gd name="T74" fmla="*/ 242 w 713"/>
              <a:gd name="T75" fmla="*/ 783 h 1032"/>
              <a:gd name="T76" fmla="*/ 264 w 713"/>
              <a:gd name="T77" fmla="*/ 705 h 1032"/>
              <a:gd name="T78" fmla="*/ 280 w 713"/>
              <a:gd name="T79" fmla="*/ 643 h 1032"/>
              <a:gd name="T80" fmla="*/ 293 w 713"/>
              <a:gd name="T81" fmla="*/ 591 h 1032"/>
              <a:gd name="T82" fmla="*/ 291 w 713"/>
              <a:gd name="T83" fmla="*/ 531 h 1032"/>
              <a:gd name="T84" fmla="*/ 287 w 713"/>
              <a:gd name="T85" fmla="*/ 485 h 1032"/>
              <a:gd name="T86" fmla="*/ 280 w 713"/>
              <a:gd name="T87" fmla="*/ 437 h 1032"/>
              <a:gd name="T88" fmla="*/ 274 w 713"/>
              <a:gd name="T89" fmla="*/ 390 h 1032"/>
              <a:gd name="T90" fmla="*/ 266 w 713"/>
              <a:gd name="T91" fmla="*/ 331 h 1032"/>
              <a:gd name="T92" fmla="*/ 255 w 713"/>
              <a:gd name="T93" fmla="*/ 278 h 1032"/>
              <a:gd name="T94" fmla="*/ 242 w 713"/>
              <a:gd name="T95" fmla="*/ 230 h 1032"/>
              <a:gd name="T96" fmla="*/ 226 w 713"/>
              <a:gd name="T97" fmla="*/ 183 h 1032"/>
              <a:gd name="T98" fmla="*/ 203 w 713"/>
              <a:gd name="T99" fmla="*/ 139 h 1032"/>
              <a:gd name="T100" fmla="*/ 181 w 713"/>
              <a:gd name="T101" fmla="*/ 105 h 1032"/>
              <a:gd name="T102" fmla="*/ 120 w 713"/>
              <a:gd name="T103" fmla="*/ 78 h 1032"/>
              <a:gd name="T104" fmla="*/ 67 w 713"/>
              <a:gd name="T105" fmla="*/ 107 h 1032"/>
              <a:gd name="T106" fmla="*/ 19 w 713"/>
              <a:gd name="T107" fmla="*/ 143 h 1032"/>
              <a:gd name="T108" fmla="*/ 0 w 713"/>
              <a:gd name="T109" fmla="*/ 103 h 1032"/>
              <a:gd name="T110" fmla="*/ 4 w 713"/>
              <a:gd name="T111" fmla="*/ 7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3" h="1032">
                <a:moveTo>
                  <a:pt x="4" y="76"/>
                </a:moveTo>
                <a:lnTo>
                  <a:pt x="15" y="63"/>
                </a:lnTo>
                <a:lnTo>
                  <a:pt x="29" y="53"/>
                </a:lnTo>
                <a:lnTo>
                  <a:pt x="40" y="42"/>
                </a:lnTo>
                <a:lnTo>
                  <a:pt x="51" y="34"/>
                </a:lnTo>
                <a:lnTo>
                  <a:pt x="61" y="25"/>
                </a:lnTo>
                <a:lnTo>
                  <a:pt x="72" y="19"/>
                </a:lnTo>
                <a:lnTo>
                  <a:pt x="82" y="14"/>
                </a:lnTo>
                <a:lnTo>
                  <a:pt x="91" y="10"/>
                </a:lnTo>
                <a:lnTo>
                  <a:pt x="101" y="4"/>
                </a:lnTo>
                <a:lnTo>
                  <a:pt x="108" y="2"/>
                </a:lnTo>
                <a:lnTo>
                  <a:pt x="116" y="0"/>
                </a:lnTo>
                <a:lnTo>
                  <a:pt x="124" y="0"/>
                </a:lnTo>
                <a:lnTo>
                  <a:pt x="137" y="0"/>
                </a:lnTo>
                <a:lnTo>
                  <a:pt x="150" y="4"/>
                </a:lnTo>
                <a:lnTo>
                  <a:pt x="162" y="10"/>
                </a:lnTo>
                <a:lnTo>
                  <a:pt x="173" y="19"/>
                </a:lnTo>
                <a:lnTo>
                  <a:pt x="179" y="25"/>
                </a:lnTo>
                <a:lnTo>
                  <a:pt x="184" y="31"/>
                </a:lnTo>
                <a:lnTo>
                  <a:pt x="190" y="36"/>
                </a:lnTo>
                <a:lnTo>
                  <a:pt x="198" y="46"/>
                </a:lnTo>
                <a:lnTo>
                  <a:pt x="202" y="53"/>
                </a:lnTo>
                <a:lnTo>
                  <a:pt x="207" y="61"/>
                </a:lnTo>
                <a:lnTo>
                  <a:pt x="215" y="71"/>
                </a:lnTo>
                <a:lnTo>
                  <a:pt x="221" y="80"/>
                </a:lnTo>
                <a:lnTo>
                  <a:pt x="226" y="90"/>
                </a:lnTo>
                <a:lnTo>
                  <a:pt x="234" y="99"/>
                </a:lnTo>
                <a:lnTo>
                  <a:pt x="240" y="110"/>
                </a:lnTo>
                <a:lnTo>
                  <a:pt x="249" y="122"/>
                </a:lnTo>
                <a:lnTo>
                  <a:pt x="257" y="131"/>
                </a:lnTo>
                <a:lnTo>
                  <a:pt x="262" y="141"/>
                </a:lnTo>
                <a:lnTo>
                  <a:pt x="268" y="150"/>
                </a:lnTo>
                <a:lnTo>
                  <a:pt x="276" y="162"/>
                </a:lnTo>
                <a:lnTo>
                  <a:pt x="281" y="171"/>
                </a:lnTo>
                <a:lnTo>
                  <a:pt x="287" y="183"/>
                </a:lnTo>
                <a:lnTo>
                  <a:pt x="295" y="192"/>
                </a:lnTo>
                <a:lnTo>
                  <a:pt x="300" y="202"/>
                </a:lnTo>
                <a:lnTo>
                  <a:pt x="306" y="211"/>
                </a:lnTo>
                <a:lnTo>
                  <a:pt x="310" y="221"/>
                </a:lnTo>
                <a:lnTo>
                  <a:pt x="316" y="230"/>
                </a:lnTo>
                <a:lnTo>
                  <a:pt x="319" y="242"/>
                </a:lnTo>
                <a:lnTo>
                  <a:pt x="323" y="249"/>
                </a:lnTo>
                <a:lnTo>
                  <a:pt x="327" y="259"/>
                </a:lnTo>
                <a:lnTo>
                  <a:pt x="331" y="266"/>
                </a:lnTo>
                <a:lnTo>
                  <a:pt x="335" y="276"/>
                </a:lnTo>
                <a:lnTo>
                  <a:pt x="340" y="289"/>
                </a:lnTo>
                <a:lnTo>
                  <a:pt x="344" y="302"/>
                </a:lnTo>
                <a:lnTo>
                  <a:pt x="350" y="314"/>
                </a:lnTo>
                <a:lnTo>
                  <a:pt x="354" y="325"/>
                </a:lnTo>
                <a:lnTo>
                  <a:pt x="356" y="333"/>
                </a:lnTo>
                <a:lnTo>
                  <a:pt x="358" y="340"/>
                </a:lnTo>
                <a:lnTo>
                  <a:pt x="359" y="342"/>
                </a:lnTo>
                <a:lnTo>
                  <a:pt x="361" y="346"/>
                </a:lnTo>
                <a:lnTo>
                  <a:pt x="365" y="346"/>
                </a:lnTo>
                <a:lnTo>
                  <a:pt x="378" y="350"/>
                </a:lnTo>
                <a:lnTo>
                  <a:pt x="386" y="352"/>
                </a:lnTo>
                <a:lnTo>
                  <a:pt x="397" y="356"/>
                </a:lnTo>
                <a:lnTo>
                  <a:pt x="411" y="358"/>
                </a:lnTo>
                <a:lnTo>
                  <a:pt x="424" y="361"/>
                </a:lnTo>
                <a:lnTo>
                  <a:pt x="439" y="363"/>
                </a:lnTo>
                <a:lnTo>
                  <a:pt x="453" y="365"/>
                </a:lnTo>
                <a:lnTo>
                  <a:pt x="462" y="365"/>
                </a:lnTo>
                <a:lnTo>
                  <a:pt x="470" y="367"/>
                </a:lnTo>
                <a:lnTo>
                  <a:pt x="479" y="367"/>
                </a:lnTo>
                <a:lnTo>
                  <a:pt x="489" y="369"/>
                </a:lnTo>
                <a:lnTo>
                  <a:pt x="504" y="367"/>
                </a:lnTo>
                <a:lnTo>
                  <a:pt x="521" y="367"/>
                </a:lnTo>
                <a:lnTo>
                  <a:pt x="531" y="365"/>
                </a:lnTo>
                <a:lnTo>
                  <a:pt x="540" y="365"/>
                </a:lnTo>
                <a:lnTo>
                  <a:pt x="550" y="363"/>
                </a:lnTo>
                <a:lnTo>
                  <a:pt x="559" y="363"/>
                </a:lnTo>
                <a:lnTo>
                  <a:pt x="572" y="359"/>
                </a:lnTo>
                <a:lnTo>
                  <a:pt x="589" y="356"/>
                </a:lnTo>
                <a:lnTo>
                  <a:pt x="601" y="352"/>
                </a:lnTo>
                <a:lnTo>
                  <a:pt x="614" y="352"/>
                </a:lnTo>
                <a:lnTo>
                  <a:pt x="624" y="350"/>
                </a:lnTo>
                <a:lnTo>
                  <a:pt x="635" y="348"/>
                </a:lnTo>
                <a:lnTo>
                  <a:pt x="643" y="348"/>
                </a:lnTo>
                <a:lnTo>
                  <a:pt x="652" y="348"/>
                </a:lnTo>
                <a:lnTo>
                  <a:pt x="664" y="346"/>
                </a:lnTo>
                <a:lnTo>
                  <a:pt x="673" y="346"/>
                </a:lnTo>
                <a:lnTo>
                  <a:pt x="677" y="346"/>
                </a:lnTo>
                <a:lnTo>
                  <a:pt x="679" y="346"/>
                </a:lnTo>
                <a:lnTo>
                  <a:pt x="679" y="346"/>
                </a:lnTo>
                <a:lnTo>
                  <a:pt x="681" y="350"/>
                </a:lnTo>
                <a:lnTo>
                  <a:pt x="683" y="358"/>
                </a:lnTo>
                <a:lnTo>
                  <a:pt x="688" y="367"/>
                </a:lnTo>
                <a:lnTo>
                  <a:pt x="690" y="378"/>
                </a:lnTo>
                <a:lnTo>
                  <a:pt x="696" y="392"/>
                </a:lnTo>
                <a:lnTo>
                  <a:pt x="696" y="399"/>
                </a:lnTo>
                <a:lnTo>
                  <a:pt x="698" y="407"/>
                </a:lnTo>
                <a:lnTo>
                  <a:pt x="700" y="417"/>
                </a:lnTo>
                <a:lnTo>
                  <a:pt x="704" y="426"/>
                </a:lnTo>
                <a:lnTo>
                  <a:pt x="704" y="434"/>
                </a:lnTo>
                <a:lnTo>
                  <a:pt x="707" y="443"/>
                </a:lnTo>
                <a:lnTo>
                  <a:pt x="707" y="453"/>
                </a:lnTo>
                <a:lnTo>
                  <a:pt x="709" y="464"/>
                </a:lnTo>
                <a:lnTo>
                  <a:pt x="709" y="474"/>
                </a:lnTo>
                <a:lnTo>
                  <a:pt x="711" y="485"/>
                </a:lnTo>
                <a:lnTo>
                  <a:pt x="711" y="496"/>
                </a:lnTo>
                <a:lnTo>
                  <a:pt x="713" y="508"/>
                </a:lnTo>
                <a:lnTo>
                  <a:pt x="711" y="517"/>
                </a:lnTo>
                <a:lnTo>
                  <a:pt x="711" y="529"/>
                </a:lnTo>
                <a:lnTo>
                  <a:pt x="711" y="540"/>
                </a:lnTo>
                <a:lnTo>
                  <a:pt x="711" y="553"/>
                </a:lnTo>
                <a:lnTo>
                  <a:pt x="709" y="565"/>
                </a:lnTo>
                <a:lnTo>
                  <a:pt x="707" y="578"/>
                </a:lnTo>
                <a:lnTo>
                  <a:pt x="707" y="588"/>
                </a:lnTo>
                <a:lnTo>
                  <a:pt x="705" y="601"/>
                </a:lnTo>
                <a:lnTo>
                  <a:pt x="700" y="610"/>
                </a:lnTo>
                <a:lnTo>
                  <a:pt x="698" y="624"/>
                </a:lnTo>
                <a:lnTo>
                  <a:pt x="694" y="635"/>
                </a:lnTo>
                <a:lnTo>
                  <a:pt x="690" y="648"/>
                </a:lnTo>
                <a:lnTo>
                  <a:pt x="686" y="662"/>
                </a:lnTo>
                <a:lnTo>
                  <a:pt x="685" y="675"/>
                </a:lnTo>
                <a:lnTo>
                  <a:pt x="679" y="686"/>
                </a:lnTo>
                <a:lnTo>
                  <a:pt x="679" y="702"/>
                </a:lnTo>
                <a:lnTo>
                  <a:pt x="673" y="715"/>
                </a:lnTo>
                <a:lnTo>
                  <a:pt x="669" y="726"/>
                </a:lnTo>
                <a:lnTo>
                  <a:pt x="667" y="740"/>
                </a:lnTo>
                <a:lnTo>
                  <a:pt x="664" y="755"/>
                </a:lnTo>
                <a:lnTo>
                  <a:pt x="660" y="766"/>
                </a:lnTo>
                <a:lnTo>
                  <a:pt x="656" y="780"/>
                </a:lnTo>
                <a:lnTo>
                  <a:pt x="652" y="793"/>
                </a:lnTo>
                <a:lnTo>
                  <a:pt x="648" y="806"/>
                </a:lnTo>
                <a:lnTo>
                  <a:pt x="645" y="818"/>
                </a:lnTo>
                <a:lnTo>
                  <a:pt x="639" y="831"/>
                </a:lnTo>
                <a:lnTo>
                  <a:pt x="635" y="842"/>
                </a:lnTo>
                <a:lnTo>
                  <a:pt x="629" y="854"/>
                </a:lnTo>
                <a:lnTo>
                  <a:pt x="624" y="863"/>
                </a:lnTo>
                <a:lnTo>
                  <a:pt x="620" y="875"/>
                </a:lnTo>
                <a:lnTo>
                  <a:pt x="612" y="886"/>
                </a:lnTo>
                <a:lnTo>
                  <a:pt x="609" y="897"/>
                </a:lnTo>
                <a:lnTo>
                  <a:pt x="599" y="905"/>
                </a:lnTo>
                <a:lnTo>
                  <a:pt x="593" y="915"/>
                </a:lnTo>
                <a:lnTo>
                  <a:pt x="588" y="922"/>
                </a:lnTo>
                <a:lnTo>
                  <a:pt x="580" y="932"/>
                </a:lnTo>
                <a:lnTo>
                  <a:pt x="572" y="939"/>
                </a:lnTo>
                <a:lnTo>
                  <a:pt x="565" y="945"/>
                </a:lnTo>
                <a:lnTo>
                  <a:pt x="557" y="953"/>
                </a:lnTo>
                <a:lnTo>
                  <a:pt x="551" y="958"/>
                </a:lnTo>
                <a:lnTo>
                  <a:pt x="540" y="962"/>
                </a:lnTo>
                <a:lnTo>
                  <a:pt x="531" y="966"/>
                </a:lnTo>
                <a:lnTo>
                  <a:pt x="519" y="972"/>
                </a:lnTo>
                <a:lnTo>
                  <a:pt x="510" y="975"/>
                </a:lnTo>
                <a:lnTo>
                  <a:pt x="496" y="979"/>
                </a:lnTo>
                <a:lnTo>
                  <a:pt x="485" y="983"/>
                </a:lnTo>
                <a:lnTo>
                  <a:pt x="473" y="989"/>
                </a:lnTo>
                <a:lnTo>
                  <a:pt x="462" y="993"/>
                </a:lnTo>
                <a:lnTo>
                  <a:pt x="447" y="996"/>
                </a:lnTo>
                <a:lnTo>
                  <a:pt x="434" y="1000"/>
                </a:lnTo>
                <a:lnTo>
                  <a:pt x="422" y="1002"/>
                </a:lnTo>
                <a:lnTo>
                  <a:pt x="409" y="1008"/>
                </a:lnTo>
                <a:lnTo>
                  <a:pt x="394" y="1012"/>
                </a:lnTo>
                <a:lnTo>
                  <a:pt x="382" y="1013"/>
                </a:lnTo>
                <a:lnTo>
                  <a:pt x="369" y="1017"/>
                </a:lnTo>
                <a:lnTo>
                  <a:pt x="356" y="1023"/>
                </a:lnTo>
                <a:lnTo>
                  <a:pt x="342" y="1023"/>
                </a:lnTo>
                <a:lnTo>
                  <a:pt x="329" y="1025"/>
                </a:lnTo>
                <a:lnTo>
                  <a:pt x="316" y="1027"/>
                </a:lnTo>
                <a:lnTo>
                  <a:pt x="306" y="1031"/>
                </a:lnTo>
                <a:lnTo>
                  <a:pt x="293" y="1031"/>
                </a:lnTo>
                <a:lnTo>
                  <a:pt x="281" y="1032"/>
                </a:lnTo>
                <a:lnTo>
                  <a:pt x="270" y="1032"/>
                </a:lnTo>
                <a:lnTo>
                  <a:pt x="261" y="1032"/>
                </a:lnTo>
                <a:lnTo>
                  <a:pt x="249" y="1032"/>
                </a:lnTo>
                <a:lnTo>
                  <a:pt x="240" y="1032"/>
                </a:lnTo>
                <a:lnTo>
                  <a:pt x="232" y="1032"/>
                </a:lnTo>
                <a:lnTo>
                  <a:pt x="226" y="1032"/>
                </a:lnTo>
                <a:lnTo>
                  <a:pt x="213" y="1027"/>
                </a:lnTo>
                <a:lnTo>
                  <a:pt x="207" y="1023"/>
                </a:lnTo>
                <a:lnTo>
                  <a:pt x="202" y="1017"/>
                </a:lnTo>
                <a:lnTo>
                  <a:pt x="200" y="1012"/>
                </a:lnTo>
                <a:lnTo>
                  <a:pt x="198" y="1006"/>
                </a:lnTo>
                <a:lnTo>
                  <a:pt x="198" y="998"/>
                </a:lnTo>
                <a:lnTo>
                  <a:pt x="198" y="989"/>
                </a:lnTo>
                <a:lnTo>
                  <a:pt x="198" y="979"/>
                </a:lnTo>
                <a:lnTo>
                  <a:pt x="198" y="966"/>
                </a:lnTo>
                <a:lnTo>
                  <a:pt x="202" y="954"/>
                </a:lnTo>
                <a:lnTo>
                  <a:pt x="202" y="941"/>
                </a:lnTo>
                <a:lnTo>
                  <a:pt x="205" y="926"/>
                </a:lnTo>
                <a:lnTo>
                  <a:pt x="207" y="913"/>
                </a:lnTo>
                <a:lnTo>
                  <a:pt x="213" y="897"/>
                </a:lnTo>
                <a:lnTo>
                  <a:pt x="217" y="882"/>
                </a:lnTo>
                <a:lnTo>
                  <a:pt x="219" y="865"/>
                </a:lnTo>
                <a:lnTo>
                  <a:pt x="224" y="850"/>
                </a:lnTo>
                <a:lnTo>
                  <a:pt x="228" y="835"/>
                </a:lnTo>
                <a:lnTo>
                  <a:pt x="232" y="816"/>
                </a:lnTo>
                <a:lnTo>
                  <a:pt x="236" y="801"/>
                </a:lnTo>
                <a:lnTo>
                  <a:pt x="242" y="783"/>
                </a:lnTo>
                <a:lnTo>
                  <a:pt x="247" y="766"/>
                </a:lnTo>
                <a:lnTo>
                  <a:pt x="249" y="751"/>
                </a:lnTo>
                <a:lnTo>
                  <a:pt x="255" y="736"/>
                </a:lnTo>
                <a:lnTo>
                  <a:pt x="259" y="721"/>
                </a:lnTo>
                <a:lnTo>
                  <a:pt x="264" y="705"/>
                </a:lnTo>
                <a:lnTo>
                  <a:pt x="266" y="692"/>
                </a:lnTo>
                <a:lnTo>
                  <a:pt x="270" y="677"/>
                </a:lnTo>
                <a:lnTo>
                  <a:pt x="274" y="666"/>
                </a:lnTo>
                <a:lnTo>
                  <a:pt x="278" y="654"/>
                </a:lnTo>
                <a:lnTo>
                  <a:pt x="280" y="643"/>
                </a:lnTo>
                <a:lnTo>
                  <a:pt x="283" y="635"/>
                </a:lnTo>
                <a:lnTo>
                  <a:pt x="287" y="626"/>
                </a:lnTo>
                <a:lnTo>
                  <a:pt x="289" y="620"/>
                </a:lnTo>
                <a:lnTo>
                  <a:pt x="291" y="607"/>
                </a:lnTo>
                <a:lnTo>
                  <a:pt x="293" y="591"/>
                </a:lnTo>
                <a:lnTo>
                  <a:pt x="293" y="576"/>
                </a:lnTo>
                <a:lnTo>
                  <a:pt x="293" y="559"/>
                </a:lnTo>
                <a:lnTo>
                  <a:pt x="291" y="550"/>
                </a:lnTo>
                <a:lnTo>
                  <a:pt x="291" y="540"/>
                </a:lnTo>
                <a:lnTo>
                  <a:pt x="291" y="531"/>
                </a:lnTo>
                <a:lnTo>
                  <a:pt x="291" y="521"/>
                </a:lnTo>
                <a:lnTo>
                  <a:pt x="289" y="512"/>
                </a:lnTo>
                <a:lnTo>
                  <a:pt x="289" y="502"/>
                </a:lnTo>
                <a:lnTo>
                  <a:pt x="287" y="493"/>
                </a:lnTo>
                <a:lnTo>
                  <a:pt x="287" y="485"/>
                </a:lnTo>
                <a:lnTo>
                  <a:pt x="285" y="475"/>
                </a:lnTo>
                <a:lnTo>
                  <a:pt x="285" y="466"/>
                </a:lnTo>
                <a:lnTo>
                  <a:pt x="281" y="456"/>
                </a:lnTo>
                <a:lnTo>
                  <a:pt x="281" y="447"/>
                </a:lnTo>
                <a:lnTo>
                  <a:pt x="280" y="437"/>
                </a:lnTo>
                <a:lnTo>
                  <a:pt x="278" y="428"/>
                </a:lnTo>
                <a:lnTo>
                  <a:pt x="276" y="418"/>
                </a:lnTo>
                <a:lnTo>
                  <a:pt x="276" y="409"/>
                </a:lnTo>
                <a:lnTo>
                  <a:pt x="276" y="399"/>
                </a:lnTo>
                <a:lnTo>
                  <a:pt x="274" y="390"/>
                </a:lnTo>
                <a:lnTo>
                  <a:pt x="272" y="382"/>
                </a:lnTo>
                <a:lnTo>
                  <a:pt x="272" y="375"/>
                </a:lnTo>
                <a:lnTo>
                  <a:pt x="268" y="359"/>
                </a:lnTo>
                <a:lnTo>
                  <a:pt x="268" y="346"/>
                </a:lnTo>
                <a:lnTo>
                  <a:pt x="266" y="331"/>
                </a:lnTo>
                <a:lnTo>
                  <a:pt x="262" y="314"/>
                </a:lnTo>
                <a:lnTo>
                  <a:pt x="259" y="304"/>
                </a:lnTo>
                <a:lnTo>
                  <a:pt x="257" y="295"/>
                </a:lnTo>
                <a:lnTo>
                  <a:pt x="257" y="285"/>
                </a:lnTo>
                <a:lnTo>
                  <a:pt x="255" y="278"/>
                </a:lnTo>
                <a:lnTo>
                  <a:pt x="251" y="268"/>
                </a:lnTo>
                <a:lnTo>
                  <a:pt x="249" y="259"/>
                </a:lnTo>
                <a:lnTo>
                  <a:pt x="247" y="249"/>
                </a:lnTo>
                <a:lnTo>
                  <a:pt x="245" y="240"/>
                </a:lnTo>
                <a:lnTo>
                  <a:pt x="242" y="230"/>
                </a:lnTo>
                <a:lnTo>
                  <a:pt x="238" y="221"/>
                </a:lnTo>
                <a:lnTo>
                  <a:pt x="236" y="211"/>
                </a:lnTo>
                <a:lnTo>
                  <a:pt x="234" y="202"/>
                </a:lnTo>
                <a:lnTo>
                  <a:pt x="228" y="192"/>
                </a:lnTo>
                <a:lnTo>
                  <a:pt x="226" y="183"/>
                </a:lnTo>
                <a:lnTo>
                  <a:pt x="221" y="173"/>
                </a:lnTo>
                <a:lnTo>
                  <a:pt x="217" y="164"/>
                </a:lnTo>
                <a:lnTo>
                  <a:pt x="213" y="154"/>
                </a:lnTo>
                <a:lnTo>
                  <a:pt x="207" y="147"/>
                </a:lnTo>
                <a:lnTo>
                  <a:pt x="203" y="139"/>
                </a:lnTo>
                <a:lnTo>
                  <a:pt x="200" y="133"/>
                </a:lnTo>
                <a:lnTo>
                  <a:pt x="196" y="122"/>
                </a:lnTo>
                <a:lnTo>
                  <a:pt x="190" y="116"/>
                </a:lnTo>
                <a:lnTo>
                  <a:pt x="186" y="110"/>
                </a:lnTo>
                <a:lnTo>
                  <a:pt x="181" y="105"/>
                </a:lnTo>
                <a:lnTo>
                  <a:pt x="169" y="93"/>
                </a:lnTo>
                <a:lnTo>
                  <a:pt x="158" y="88"/>
                </a:lnTo>
                <a:lnTo>
                  <a:pt x="145" y="82"/>
                </a:lnTo>
                <a:lnTo>
                  <a:pt x="133" y="78"/>
                </a:lnTo>
                <a:lnTo>
                  <a:pt x="120" y="78"/>
                </a:lnTo>
                <a:lnTo>
                  <a:pt x="110" y="82"/>
                </a:lnTo>
                <a:lnTo>
                  <a:pt x="97" y="84"/>
                </a:lnTo>
                <a:lnTo>
                  <a:pt x="86" y="91"/>
                </a:lnTo>
                <a:lnTo>
                  <a:pt x="76" y="97"/>
                </a:lnTo>
                <a:lnTo>
                  <a:pt x="67" y="107"/>
                </a:lnTo>
                <a:lnTo>
                  <a:pt x="55" y="112"/>
                </a:lnTo>
                <a:lnTo>
                  <a:pt x="46" y="122"/>
                </a:lnTo>
                <a:lnTo>
                  <a:pt x="38" y="128"/>
                </a:lnTo>
                <a:lnTo>
                  <a:pt x="30" y="133"/>
                </a:lnTo>
                <a:lnTo>
                  <a:pt x="19" y="143"/>
                </a:lnTo>
                <a:lnTo>
                  <a:pt x="11" y="143"/>
                </a:lnTo>
                <a:lnTo>
                  <a:pt x="4" y="133"/>
                </a:lnTo>
                <a:lnTo>
                  <a:pt x="2" y="126"/>
                </a:lnTo>
                <a:lnTo>
                  <a:pt x="0" y="114"/>
                </a:lnTo>
                <a:lnTo>
                  <a:pt x="0" y="103"/>
                </a:lnTo>
                <a:lnTo>
                  <a:pt x="0" y="93"/>
                </a:lnTo>
                <a:lnTo>
                  <a:pt x="2" y="84"/>
                </a:lnTo>
                <a:lnTo>
                  <a:pt x="2" y="78"/>
                </a:lnTo>
                <a:lnTo>
                  <a:pt x="4" y="76"/>
                </a:lnTo>
                <a:lnTo>
                  <a:pt x="4" y="76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48" name="Freeform 58"/>
          <p:cNvSpPr>
            <a:spLocks/>
          </p:cNvSpPr>
          <p:nvPr userDrawn="1"/>
        </p:nvSpPr>
        <p:spPr bwMode="auto">
          <a:xfrm>
            <a:off x="528495" y="2837922"/>
            <a:ext cx="75099" cy="39082"/>
          </a:xfrm>
          <a:custGeom>
            <a:avLst/>
            <a:gdLst>
              <a:gd name="T0" fmla="*/ 23 w 196"/>
              <a:gd name="T1" fmla="*/ 0 h 103"/>
              <a:gd name="T2" fmla="*/ 32 w 196"/>
              <a:gd name="T3" fmla="*/ 0 h 103"/>
              <a:gd name="T4" fmla="*/ 42 w 196"/>
              <a:gd name="T5" fmla="*/ 0 h 103"/>
              <a:gd name="T6" fmla="*/ 51 w 196"/>
              <a:gd name="T7" fmla="*/ 0 h 103"/>
              <a:gd name="T8" fmla="*/ 61 w 196"/>
              <a:gd name="T9" fmla="*/ 2 h 103"/>
              <a:gd name="T10" fmla="*/ 68 w 196"/>
              <a:gd name="T11" fmla="*/ 2 h 103"/>
              <a:gd name="T12" fmla="*/ 78 w 196"/>
              <a:gd name="T13" fmla="*/ 2 h 103"/>
              <a:gd name="T14" fmla="*/ 87 w 196"/>
              <a:gd name="T15" fmla="*/ 2 h 103"/>
              <a:gd name="T16" fmla="*/ 97 w 196"/>
              <a:gd name="T17" fmla="*/ 4 h 103"/>
              <a:gd name="T18" fmla="*/ 110 w 196"/>
              <a:gd name="T19" fmla="*/ 4 h 103"/>
              <a:gd name="T20" fmla="*/ 125 w 196"/>
              <a:gd name="T21" fmla="*/ 4 h 103"/>
              <a:gd name="T22" fmla="*/ 137 w 196"/>
              <a:gd name="T23" fmla="*/ 4 h 103"/>
              <a:gd name="T24" fmla="*/ 148 w 196"/>
              <a:gd name="T25" fmla="*/ 6 h 103"/>
              <a:gd name="T26" fmla="*/ 158 w 196"/>
              <a:gd name="T27" fmla="*/ 6 h 103"/>
              <a:gd name="T28" fmla="*/ 167 w 196"/>
              <a:gd name="T29" fmla="*/ 6 h 103"/>
              <a:gd name="T30" fmla="*/ 173 w 196"/>
              <a:gd name="T31" fmla="*/ 6 h 103"/>
              <a:gd name="T32" fmla="*/ 180 w 196"/>
              <a:gd name="T33" fmla="*/ 6 h 103"/>
              <a:gd name="T34" fmla="*/ 188 w 196"/>
              <a:gd name="T35" fmla="*/ 6 h 103"/>
              <a:gd name="T36" fmla="*/ 192 w 196"/>
              <a:gd name="T37" fmla="*/ 8 h 103"/>
              <a:gd name="T38" fmla="*/ 192 w 196"/>
              <a:gd name="T39" fmla="*/ 9 h 103"/>
              <a:gd name="T40" fmla="*/ 194 w 196"/>
              <a:gd name="T41" fmla="*/ 19 h 103"/>
              <a:gd name="T42" fmla="*/ 194 w 196"/>
              <a:gd name="T43" fmla="*/ 30 h 103"/>
              <a:gd name="T44" fmla="*/ 196 w 196"/>
              <a:gd name="T45" fmla="*/ 46 h 103"/>
              <a:gd name="T46" fmla="*/ 194 w 196"/>
              <a:gd name="T47" fmla="*/ 61 h 103"/>
              <a:gd name="T48" fmla="*/ 192 w 196"/>
              <a:gd name="T49" fmla="*/ 74 h 103"/>
              <a:gd name="T50" fmla="*/ 186 w 196"/>
              <a:gd name="T51" fmla="*/ 85 h 103"/>
              <a:gd name="T52" fmla="*/ 180 w 196"/>
              <a:gd name="T53" fmla="*/ 95 h 103"/>
              <a:gd name="T54" fmla="*/ 173 w 196"/>
              <a:gd name="T55" fmla="*/ 97 h 103"/>
              <a:gd name="T56" fmla="*/ 165 w 196"/>
              <a:gd name="T57" fmla="*/ 99 h 103"/>
              <a:gd name="T58" fmla="*/ 154 w 196"/>
              <a:gd name="T59" fmla="*/ 99 h 103"/>
              <a:gd name="T60" fmla="*/ 144 w 196"/>
              <a:gd name="T61" fmla="*/ 101 h 103"/>
              <a:gd name="T62" fmla="*/ 129 w 196"/>
              <a:gd name="T63" fmla="*/ 101 h 103"/>
              <a:gd name="T64" fmla="*/ 116 w 196"/>
              <a:gd name="T65" fmla="*/ 101 h 103"/>
              <a:gd name="T66" fmla="*/ 101 w 196"/>
              <a:gd name="T67" fmla="*/ 101 h 103"/>
              <a:gd name="T68" fmla="*/ 87 w 196"/>
              <a:gd name="T69" fmla="*/ 103 h 103"/>
              <a:gd name="T70" fmla="*/ 72 w 196"/>
              <a:gd name="T71" fmla="*/ 101 h 103"/>
              <a:gd name="T72" fmla="*/ 59 w 196"/>
              <a:gd name="T73" fmla="*/ 99 h 103"/>
              <a:gd name="T74" fmla="*/ 44 w 196"/>
              <a:gd name="T75" fmla="*/ 97 h 103"/>
              <a:gd name="T76" fmla="*/ 34 w 196"/>
              <a:gd name="T77" fmla="*/ 95 h 103"/>
              <a:gd name="T78" fmla="*/ 21 w 196"/>
              <a:gd name="T79" fmla="*/ 93 h 103"/>
              <a:gd name="T80" fmla="*/ 13 w 196"/>
              <a:gd name="T81" fmla="*/ 91 h 103"/>
              <a:gd name="T82" fmla="*/ 7 w 196"/>
              <a:gd name="T83" fmla="*/ 89 h 103"/>
              <a:gd name="T84" fmla="*/ 4 w 196"/>
              <a:gd name="T85" fmla="*/ 87 h 103"/>
              <a:gd name="T86" fmla="*/ 0 w 196"/>
              <a:gd name="T87" fmla="*/ 78 h 103"/>
              <a:gd name="T88" fmla="*/ 0 w 196"/>
              <a:gd name="T89" fmla="*/ 66 h 103"/>
              <a:gd name="T90" fmla="*/ 2 w 196"/>
              <a:gd name="T91" fmla="*/ 53 h 103"/>
              <a:gd name="T92" fmla="*/ 7 w 196"/>
              <a:gd name="T93" fmla="*/ 38 h 103"/>
              <a:gd name="T94" fmla="*/ 11 w 196"/>
              <a:gd name="T95" fmla="*/ 23 h 103"/>
              <a:gd name="T96" fmla="*/ 17 w 196"/>
              <a:gd name="T97" fmla="*/ 11 h 103"/>
              <a:gd name="T98" fmla="*/ 19 w 196"/>
              <a:gd name="T99" fmla="*/ 2 h 103"/>
              <a:gd name="T100" fmla="*/ 23 w 196"/>
              <a:gd name="T101" fmla="*/ 0 h 103"/>
              <a:gd name="T102" fmla="*/ 23 w 196"/>
              <a:gd name="T103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6" h="103">
                <a:moveTo>
                  <a:pt x="23" y="0"/>
                </a:moveTo>
                <a:lnTo>
                  <a:pt x="32" y="0"/>
                </a:lnTo>
                <a:lnTo>
                  <a:pt x="42" y="0"/>
                </a:lnTo>
                <a:lnTo>
                  <a:pt x="51" y="0"/>
                </a:lnTo>
                <a:lnTo>
                  <a:pt x="61" y="2"/>
                </a:lnTo>
                <a:lnTo>
                  <a:pt x="68" y="2"/>
                </a:lnTo>
                <a:lnTo>
                  <a:pt x="78" y="2"/>
                </a:lnTo>
                <a:lnTo>
                  <a:pt x="87" y="2"/>
                </a:lnTo>
                <a:lnTo>
                  <a:pt x="97" y="4"/>
                </a:lnTo>
                <a:lnTo>
                  <a:pt x="110" y="4"/>
                </a:lnTo>
                <a:lnTo>
                  <a:pt x="125" y="4"/>
                </a:lnTo>
                <a:lnTo>
                  <a:pt x="137" y="4"/>
                </a:lnTo>
                <a:lnTo>
                  <a:pt x="148" y="6"/>
                </a:lnTo>
                <a:lnTo>
                  <a:pt x="158" y="6"/>
                </a:lnTo>
                <a:lnTo>
                  <a:pt x="167" y="6"/>
                </a:lnTo>
                <a:lnTo>
                  <a:pt x="173" y="6"/>
                </a:lnTo>
                <a:lnTo>
                  <a:pt x="180" y="6"/>
                </a:lnTo>
                <a:lnTo>
                  <a:pt x="188" y="6"/>
                </a:lnTo>
                <a:lnTo>
                  <a:pt x="192" y="8"/>
                </a:lnTo>
                <a:lnTo>
                  <a:pt x="192" y="9"/>
                </a:lnTo>
                <a:lnTo>
                  <a:pt x="194" y="19"/>
                </a:lnTo>
                <a:lnTo>
                  <a:pt x="194" y="30"/>
                </a:lnTo>
                <a:lnTo>
                  <a:pt x="196" y="46"/>
                </a:lnTo>
                <a:lnTo>
                  <a:pt x="194" y="61"/>
                </a:lnTo>
                <a:lnTo>
                  <a:pt x="192" y="74"/>
                </a:lnTo>
                <a:lnTo>
                  <a:pt x="186" y="85"/>
                </a:lnTo>
                <a:lnTo>
                  <a:pt x="180" y="95"/>
                </a:lnTo>
                <a:lnTo>
                  <a:pt x="173" y="97"/>
                </a:lnTo>
                <a:lnTo>
                  <a:pt x="165" y="99"/>
                </a:lnTo>
                <a:lnTo>
                  <a:pt x="154" y="99"/>
                </a:lnTo>
                <a:lnTo>
                  <a:pt x="144" y="101"/>
                </a:lnTo>
                <a:lnTo>
                  <a:pt x="129" y="101"/>
                </a:lnTo>
                <a:lnTo>
                  <a:pt x="116" y="101"/>
                </a:lnTo>
                <a:lnTo>
                  <a:pt x="101" y="101"/>
                </a:lnTo>
                <a:lnTo>
                  <a:pt x="87" y="103"/>
                </a:lnTo>
                <a:lnTo>
                  <a:pt x="72" y="101"/>
                </a:lnTo>
                <a:lnTo>
                  <a:pt x="59" y="99"/>
                </a:lnTo>
                <a:lnTo>
                  <a:pt x="44" y="97"/>
                </a:lnTo>
                <a:lnTo>
                  <a:pt x="34" y="95"/>
                </a:lnTo>
                <a:lnTo>
                  <a:pt x="21" y="93"/>
                </a:lnTo>
                <a:lnTo>
                  <a:pt x="13" y="91"/>
                </a:lnTo>
                <a:lnTo>
                  <a:pt x="7" y="89"/>
                </a:lnTo>
                <a:lnTo>
                  <a:pt x="4" y="87"/>
                </a:lnTo>
                <a:lnTo>
                  <a:pt x="0" y="78"/>
                </a:lnTo>
                <a:lnTo>
                  <a:pt x="0" y="66"/>
                </a:lnTo>
                <a:lnTo>
                  <a:pt x="2" y="53"/>
                </a:lnTo>
                <a:lnTo>
                  <a:pt x="7" y="38"/>
                </a:lnTo>
                <a:lnTo>
                  <a:pt x="11" y="23"/>
                </a:lnTo>
                <a:lnTo>
                  <a:pt x="17" y="11"/>
                </a:lnTo>
                <a:lnTo>
                  <a:pt x="19" y="2"/>
                </a:lnTo>
                <a:lnTo>
                  <a:pt x="23" y="0"/>
                </a:lnTo>
                <a:lnTo>
                  <a:pt x="23" y="0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49" name="Freeform 59"/>
          <p:cNvSpPr>
            <a:spLocks/>
          </p:cNvSpPr>
          <p:nvPr userDrawn="1"/>
        </p:nvSpPr>
        <p:spPr bwMode="auto">
          <a:xfrm>
            <a:off x="482516" y="2681592"/>
            <a:ext cx="261316" cy="304996"/>
          </a:xfrm>
          <a:custGeom>
            <a:avLst/>
            <a:gdLst>
              <a:gd name="T0" fmla="*/ 2 w 683"/>
              <a:gd name="T1" fmla="*/ 126 h 797"/>
              <a:gd name="T2" fmla="*/ 0 w 683"/>
              <a:gd name="T3" fmla="*/ 192 h 797"/>
              <a:gd name="T4" fmla="*/ 4 w 683"/>
              <a:gd name="T5" fmla="*/ 255 h 797"/>
              <a:gd name="T6" fmla="*/ 12 w 683"/>
              <a:gd name="T7" fmla="*/ 320 h 797"/>
              <a:gd name="T8" fmla="*/ 23 w 683"/>
              <a:gd name="T9" fmla="*/ 382 h 797"/>
              <a:gd name="T10" fmla="*/ 40 w 683"/>
              <a:gd name="T11" fmla="*/ 441 h 797"/>
              <a:gd name="T12" fmla="*/ 57 w 683"/>
              <a:gd name="T13" fmla="*/ 496 h 797"/>
              <a:gd name="T14" fmla="*/ 76 w 683"/>
              <a:gd name="T15" fmla="*/ 550 h 797"/>
              <a:gd name="T16" fmla="*/ 95 w 683"/>
              <a:gd name="T17" fmla="*/ 599 h 797"/>
              <a:gd name="T18" fmla="*/ 114 w 683"/>
              <a:gd name="T19" fmla="*/ 643 h 797"/>
              <a:gd name="T20" fmla="*/ 131 w 683"/>
              <a:gd name="T21" fmla="*/ 681 h 797"/>
              <a:gd name="T22" fmla="*/ 150 w 683"/>
              <a:gd name="T23" fmla="*/ 717 h 797"/>
              <a:gd name="T24" fmla="*/ 171 w 683"/>
              <a:gd name="T25" fmla="*/ 759 h 797"/>
              <a:gd name="T26" fmla="*/ 188 w 683"/>
              <a:gd name="T27" fmla="*/ 785 h 797"/>
              <a:gd name="T28" fmla="*/ 200 w 683"/>
              <a:gd name="T29" fmla="*/ 787 h 797"/>
              <a:gd name="T30" fmla="*/ 244 w 683"/>
              <a:gd name="T31" fmla="*/ 793 h 797"/>
              <a:gd name="T32" fmla="*/ 282 w 683"/>
              <a:gd name="T33" fmla="*/ 795 h 797"/>
              <a:gd name="T34" fmla="*/ 325 w 683"/>
              <a:gd name="T35" fmla="*/ 791 h 797"/>
              <a:gd name="T36" fmla="*/ 377 w 683"/>
              <a:gd name="T37" fmla="*/ 783 h 797"/>
              <a:gd name="T38" fmla="*/ 436 w 683"/>
              <a:gd name="T39" fmla="*/ 768 h 797"/>
              <a:gd name="T40" fmla="*/ 496 w 683"/>
              <a:gd name="T41" fmla="*/ 747 h 797"/>
              <a:gd name="T42" fmla="*/ 550 w 683"/>
              <a:gd name="T43" fmla="*/ 719 h 797"/>
              <a:gd name="T44" fmla="*/ 592 w 683"/>
              <a:gd name="T45" fmla="*/ 696 h 797"/>
              <a:gd name="T46" fmla="*/ 624 w 683"/>
              <a:gd name="T47" fmla="*/ 671 h 797"/>
              <a:gd name="T48" fmla="*/ 652 w 683"/>
              <a:gd name="T49" fmla="*/ 648 h 797"/>
              <a:gd name="T50" fmla="*/ 681 w 683"/>
              <a:gd name="T51" fmla="*/ 616 h 797"/>
              <a:gd name="T52" fmla="*/ 630 w 683"/>
              <a:gd name="T53" fmla="*/ 521 h 797"/>
              <a:gd name="T54" fmla="*/ 603 w 683"/>
              <a:gd name="T55" fmla="*/ 536 h 797"/>
              <a:gd name="T56" fmla="*/ 563 w 683"/>
              <a:gd name="T57" fmla="*/ 559 h 797"/>
              <a:gd name="T58" fmla="*/ 517 w 683"/>
              <a:gd name="T59" fmla="*/ 586 h 797"/>
              <a:gd name="T60" fmla="*/ 466 w 683"/>
              <a:gd name="T61" fmla="*/ 610 h 797"/>
              <a:gd name="T62" fmla="*/ 415 w 683"/>
              <a:gd name="T63" fmla="*/ 635 h 797"/>
              <a:gd name="T64" fmla="*/ 367 w 683"/>
              <a:gd name="T65" fmla="*/ 652 h 797"/>
              <a:gd name="T66" fmla="*/ 327 w 683"/>
              <a:gd name="T67" fmla="*/ 662 h 797"/>
              <a:gd name="T68" fmla="*/ 295 w 683"/>
              <a:gd name="T69" fmla="*/ 660 h 797"/>
              <a:gd name="T70" fmla="*/ 249 w 683"/>
              <a:gd name="T71" fmla="*/ 633 h 797"/>
              <a:gd name="T72" fmla="*/ 221 w 683"/>
              <a:gd name="T73" fmla="*/ 597 h 797"/>
              <a:gd name="T74" fmla="*/ 209 w 683"/>
              <a:gd name="T75" fmla="*/ 567 h 797"/>
              <a:gd name="T76" fmla="*/ 204 w 683"/>
              <a:gd name="T77" fmla="*/ 531 h 797"/>
              <a:gd name="T78" fmla="*/ 196 w 683"/>
              <a:gd name="T79" fmla="*/ 479 h 797"/>
              <a:gd name="T80" fmla="*/ 188 w 683"/>
              <a:gd name="T81" fmla="*/ 428 h 797"/>
              <a:gd name="T82" fmla="*/ 185 w 683"/>
              <a:gd name="T83" fmla="*/ 392 h 797"/>
              <a:gd name="T84" fmla="*/ 181 w 683"/>
              <a:gd name="T85" fmla="*/ 356 h 797"/>
              <a:gd name="T86" fmla="*/ 173 w 683"/>
              <a:gd name="T87" fmla="*/ 318 h 797"/>
              <a:gd name="T88" fmla="*/ 169 w 683"/>
              <a:gd name="T89" fmla="*/ 282 h 797"/>
              <a:gd name="T90" fmla="*/ 164 w 683"/>
              <a:gd name="T91" fmla="*/ 230 h 797"/>
              <a:gd name="T92" fmla="*/ 156 w 683"/>
              <a:gd name="T93" fmla="*/ 173 h 797"/>
              <a:gd name="T94" fmla="*/ 152 w 683"/>
              <a:gd name="T95" fmla="*/ 137 h 797"/>
              <a:gd name="T96" fmla="*/ 143 w 683"/>
              <a:gd name="T97" fmla="*/ 95 h 797"/>
              <a:gd name="T98" fmla="*/ 131 w 683"/>
              <a:gd name="T99" fmla="*/ 65 h 797"/>
              <a:gd name="T100" fmla="*/ 93 w 683"/>
              <a:gd name="T101" fmla="*/ 25 h 797"/>
              <a:gd name="T102" fmla="*/ 53 w 683"/>
              <a:gd name="T103" fmla="*/ 2 h 797"/>
              <a:gd name="T104" fmla="*/ 21 w 683"/>
              <a:gd name="T105" fmla="*/ 29 h 797"/>
              <a:gd name="T106" fmla="*/ 10 w 683"/>
              <a:gd name="T107" fmla="*/ 78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3" h="797">
                <a:moveTo>
                  <a:pt x="10" y="78"/>
                </a:moveTo>
                <a:lnTo>
                  <a:pt x="6" y="93"/>
                </a:lnTo>
                <a:lnTo>
                  <a:pt x="4" y="110"/>
                </a:lnTo>
                <a:lnTo>
                  <a:pt x="2" y="126"/>
                </a:lnTo>
                <a:lnTo>
                  <a:pt x="2" y="145"/>
                </a:lnTo>
                <a:lnTo>
                  <a:pt x="0" y="158"/>
                </a:lnTo>
                <a:lnTo>
                  <a:pt x="0" y="175"/>
                </a:lnTo>
                <a:lnTo>
                  <a:pt x="0" y="192"/>
                </a:lnTo>
                <a:lnTo>
                  <a:pt x="2" y="209"/>
                </a:lnTo>
                <a:lnTo>
                  <a:pt x="2" y="225"/>
                </a:lnTo>
                <a:lnTo>
                  <a:pt x="2" y="242"/>
                </a:lnTo>
                <a:lnTo>
                  <a:pt x="4" y="255"/>
                </a:lnTo>
                <a:lnTo>
                  <a:pt x="6" y="274"/>
                </a:lnTo>
                <a:lnTo>
                  <a:pt x="6" y="287"/>
                </a:lnTo>
                <a:lnTo>
                  <a:pt x="10" y="304"/>
                </a:lnTo>
                <a:lnTo>
                  <a:pt x="12" y="320"/>
                </a:lnTo>
                <a:lnTo>
                  <a:pt x="15" y="337"/>
                </a:lnTo>
                <a:lnTo>
                  <a:pt x="17" y="352"/>
                </a:lnTo>
                <a:lnTo>
                  <a:pt x="21" y="367"/>
                </a:lnTo>
                <a:lnTo>
                  <a:pt x="23" y="382"/>
                </a:lnTo>
                <a:lnTo>
                  <a:pt x="29" y="398"/>
                </a:lnTo>
                <a:lnTo>
                  <a:pt x="32" y="413"/>
                </a:lnTo>
                <a:lnTo>
                  <a:pt x="34" y="426"/>
                </a:lnTo>
                <a:lnTo>
                  <a:pt x="40" y="441"/>
                </a:lnTo>
                <a:lnTo>
                  <a:pt x="44" y="455"/>
                </a:lnTo>
                <a:lnTo>
                  <a:pt x="48" y="468"/>
                </a:lnTo>
                <a:lnTo>
                  <a:pt x="53" y="481"/>
                </a:lnTo>
                <a:lnTo>
                  <a:pt x="57" y="496"/>
                </a:lnTo>
                <a:lnTo>
                  <a:pt x="63" y="512"/>
                </a:lnTo>
                <a:lnTo>
                  <a:pt x="67" y="523"/>
                </a:lnTo>
                <a:lnTo>
                  <a:pt x="72" y="536"/>
                </a:lnTo>
                <a:lnTo>
                  <a:pt x="76" y="550"/>
                </a:lnTo>
                <a:lnTo>
                  <a:pt x="82" y="563"/>
                </a:lnTo>
                <a:lnTo>
                  <a:pt x="86" y="574"/>
                </a:lnTo>
                <a:lnTo>
                  <a:pt x="91" y="588"/>
                </a:lnTo>
                <a:lnTo>
                  <a:pt x="95" y="599"/>
                </a:lnTo>
                <a:lnTo>
                  <a:pt x="101" y="610"/>
                </a:lnTo>
                <a:lnTo>
                  <a:pt x="105" y="620"/>
                </a:lnTo>
                <a:lnTo>
                  <a:pt x="110" y="631"/>
                </a:lnTo>
                <a:lnTo>
                  <a:pt x="114" y="643"/>
                </a:lnTo>
                <a:lnTo>
                  <a:pt x="120" y="654"/>
                </a:lnTo>
                <a:lnTo>
                  <a:pt x="122" y="662"/>
                </a:lnTo>
                <a:lnTo>
                  <a:pt x="128" y="671"/>
                </a:lnTo>
                <a:lnTo>
                  <a:pt x="131" y="681"/>
                </a:lnTo>
                <a:lnTo>
                  <a:pt x="137" y="690"/>
                </a:lnTo>
                <a:lnTo>
                  <a:pt x="141" y="698"/>
                </a:lnTo>
                <a:lnTo>
                  <a:pt x="145" y="707"/>
                </a:lnTo>
                <a:lnTo>
                  <a:pt x="150" y="717"/>
                </a:lnTo>
                <a:lnTo>
                  <a:pt x="154" y="725"/>
                </a:lnTo>
                <a:lnTo>
                  <a:pt x="162" y="738"/>
                </a:lnTo>
                <a:lnTo>
                  <a:pt x="167" y="749"/>
                </a:lnTo>
                <a:lnTo>
                  <a:pt x="171" y="759"/>
                </a:lnTo>
                <a:lnTo>
                  <a:pt x="179" y="768"/>
                </a:lnTo>
                <a:lnTo>
                  <a:pt x="181" y="776"/>
                </a:lnTo>
                <a:lnTo>
                  <a:pt x="186" y="782"/>
                </a:lnTo>
                <a:lnTo>
                  <a:pt x="188" y="785"/>
                </a:lnTo>
                <a:lnTo>
                  <a:pt x="190" y="787"/>
                </a:lnTo>
                <a:lnTo>
                  <a:pt x="190" y="787"/>
                </a:lnTo>
                <a:lnTo>
                  <a:pt x="194" y="787"/>
                </a:lnTo>
                <a:lnTo>
                  <a:pt x="200" y="787"/>
                </a:lnTo>
                <a:lnTo>
                  <a:pt x="209" y="789"/>
                </a:lnTo>
                <a:lnTo>
                  <a:pt x="221" y="791"/>
                </a:lnTo>
                <a:lnTo>
                  <a:pt x="236" y="793"/>
                </a:lnTo>
                <a:lnTo>
                  <a:pt x="244" y="793"/>
                </a:lnTo>
                <a:lnTo>
                  <a:pt x="251" y="795"/>
                </a:lnTo>
                <a:lnTo>
                  <a:pt x="261" y="795"/>
                </a:lnTo>
                <a:lnTo>
                  <a:pt x="272" y="797"/>
                </a:lnTo>
                <a:lnTo>
                  <a:pt x="282" y="795"/>
                </a:lnTo>
                <a:lnTo>
                  <a:pt x="291" y="795"/>
                </a:lnTo>
                <a:lnTo>
                  <a:pt x="302" y="793"/>
                </a:lnTo>
                <a:lnTo>
                  <a:pt x="314" y="793"/>
                </a:lnTo>
                <a:lnTo>
                  <a:pt x="325" y="791"/>
                </a:lnTo>
                <a:lnTo>
                  <a:pt x="337" y="789"/>
                </a:lnTo>
                <a:lnTo>
                  <a:pt x="350" y="787"/>
                </a:lnTo>
                <a:lnTo>
                  <a:pt x="365" y="787"/>
                </a:lnTo>
                <a:lnTo>
                  <a:pt x="377" y="783"/>
                </a:lnTo>
                <a:lnTo>
                  <a:pt x="390" y="780"/>
                </a:lnTo>
                <a:lnTo>
                  <a:pt x="405" y="778"/>
                </a:lnTo>
                <a:lnTo>
                  <a:pt x="420" y="774"/>
                </a:lnTo>
                <a:lnTo>
                  <a:pt x="436" y="768"/>
                </a:lnTo>
                <a:lnTo>
                  <a:pt x="449" y="764"/>
                </a:lnTo>
                <a:lnTo>
                  <a:pt x="466" y="759"/>
                </a:lnTo>
                <a:lnTo>
                  <a:pt x="483" y="755"/>
                </a:lnTo>
                <a:lnTo>
                  <a:pt x="496" y="747"/>
                </a:lnTo>
                <a:lnTo>
                  <a:pt x="512" y="740"/>
                </a:lnTo>
                <a:lnTo>
                  <a:pt x="523" y="734"/>
                </a:lnTo>
                <a:lnTo>
                  <a:pt x="538" y="728"/>
                </a:lnTo>
                <a:lnTo>
                  <a:pt x="550" y="719"/>
                </a:lnTo>
                <a:lnTo>
                  <a:pt x="563" y="715"/>
                </a:lnTo>
                <a:lnTo>
                  <a:pt x="572" y="707"/>
                </a:lnTo>
                <a:lnTo>
                  <a:pt x="584" y="702"/>
                </a:lnTo>
                <a:lnTo>
                  <a:pt x="592" y="696"/>
                </a:lnTo>
                <a:lnTo>
                  <a:pt x="603" y="688"/>
                </a:lnTo>
                <a:lnTo>
                  <a:pt x="611" y="683"/>
                </a:lnTo>
                <a:lnTo>
                  <a:pt x="618" y="679"/>
                </a:lnTo>
                <a:lnTo>
                  <a:pt x="624" y="671"/>
                </a:lnTo>
                <a:lnTo>
                  <a:pt x="631" y="667"/>
                </a:lnTo>
                <a:lnTo>
                  <a:pt x="639" y="662"/>
                </a:lnTo>
                <a:lnTo>
                  <a:pt x="645" y="658"/>
                </a:lnTo>
                <a:lnTo>
                  <a:pt x="652" y="648"/>
                </a:lnTo>
                <a:lnTo>
                  <a:pt x="662" y="639"/>
                </a:lnTo>
                <a:lnTo>
                  <a:pt x="669" y="629"/>
                </a:lnTo>
                <a:lnTo>
                  <a:pt x="675" y="626"/>
                </a:lnTo>
                <a:lnTo>
                  <a:pt x="681" y="616"/>
                </a:lnTo>
                <a:lnTo>
                  <a:pt x="683" y="614"/>
                </a:lnTo>
                <a:lnTo>
                  <a:pt x="641" y="515"/>
                </a:lnTo>
                <a:lnTo>
                  <a:pt x="637" y="515"/>
                </a:lnTo>
                <a:lnTo>
                  <a:pt x="630" y="521"/>
                </a:lnTo>
                <a:lnTo>
                  <a:pt x="622" y="521"/>
                </a:lnTo>
                <a:lnTo>
                  <a:pt x="618" y="527"/>
                </a:lnTo>
                <a:lnTo>
                  <a:pt x="611" y="531"/>
                </a:lnTo>
                <a:lnTo>
                  <a:pt x="603" y="536"/>
                </a:lnTo>
                <a:lnTo>
                  <a:pt x="593" y="540"/>
                </a:lnTo>
                <a:lnTo>
                  <a:pt x="584" y="546"/>
                </a:lnTo>
                <a:lnTo>
                  <a:pt x="572" y="552"/>
                </a:lnTo>
                <a:lnTo>
                  <a:pt x="563" y="559"/>
                </a:lnTo>
                <a:lnTo>
                  <a:pt x="552" y="565"/>
                </a:lnTo>
                <a:lnTo>
                  <a:pt x="540" y="571"/>
                </a:lnTo>
                <a:lnTo>
                  <a:pt x="529" y="578"/>
                </a:lnTo>
                <a:lnTo>
                  <a:pt x="517" y="586"/>
                </a:lnTo>
                <a:lnTo>
                  <a:pt x="504" y="590"/>
                </a:lnTo>
                <a:lnTo>
                  <a:pt x="491" y="599"/>
                </a:lnTo>
                <a:lnTo>
                  <a:pt x="477" y="603"/>
                </a:lnTo>
                <a:lnTo>
                  <a:pt x="466" y="610"/>
                </a:lnTo>
                <a:lnTo>
                  <a:pt x="451" y="618"/>
                </a:lnTo>
                <a:lnTo>
                  <a:pt x="437" y="624"/>
                </a:lnTo>
                <a:lnTo>
                  <a:pt x="426" y="629"/>
                </a:lnTo>
                <a:lnTo>
                  <a:pt x="415" y="635"/>
                </a:lnTo>
                <a:lnTo>
                  <a:pt x="399" y="639"/>
                </a:lnTo>
                <a:lnTo>
                  <a:pt x="388" y="643"/>
                </a:lnTo>
                <a:lnTo>
                  <a:pt x="377" y="648"/>
                </a:lnTo>
                <a:lnTo>
                  <a:pt x="367" y="652"/>
                </a:lnTo>
                <a:lnTo>
                  <a:pt x="356" y="654"/>
                </a:lnTo>
                <a:lnTo>
                  <a:pt x="346" y="658"/>
                </a:lnTo>
                <a:lnTo>
                  <a:pt x="337" y="660"/>
                </a:lnTo>
                <a:lnTo>
                  <a:pt x="327" y="662"/>
                </a:lnTo>
                <a:lnTo>
                  <a:pt x="318" y="660"/>
                </a:lnTo>
                <a:lnTo>
                  <a:pt x="308" y="660"/>
                </a:lnTo>
                <a:lnTo>
                  <a:pt x="301" y="660"/>
                </a:lnTo>
                <a:lnTo>
                  <a:pt x="295" y="660"/>
                </a:lnTo>
                <a:lnTo>
                  <a:pt x="280" y="654"/>
                </a:lnTo>
                <a:lnTo>
                  <a:pt x="270" y="650"/>
                </a:lnTo>
                <a:lnTo>
                  <a:pt x="259" y="641"/>
                </a:lnTo>
                <a:lnTo>
                  <a:pt x="249" y="633"/>
                </a:lnTo>
                <a:lnTo>
                  <a:pt x="240" y="624"/>
                </a:lnTo>
                <a:lnTo>
                  <a:pt x="234" y="616"/>
                </a:lnTo>
                <a:lnTo>
                  <a:pt x="226" y="607"/>
                </a:lnTo>
                <a:lnTo>
                  <a:pt x="221" y="597"/>
                </a:lnTo>
                <a:lnTo>
                  <a:pt x="217" y="588"/>
                </a:lnTo>
                <a:lnTo>
                  <a:pt x="215" y="580"/>
                </a:lnTo>
                <a:lnTo>
                  <a:pt x="209" y="571"/>
                </a:lnTo>
                <a:lnTo>
                  <a:pt x="209" y="567"/>
                </a:lnTo>
                <a:lnTo>
                  <a:pt x="209" y="561"/>
                </a:lnTo>
                <a:lnTo>
                  <a:pt x="207" y="550"/>
                </a:lnTo>
                <a:lnTo>
                  <a:pt x="206" y="540"/>
                </a:lnTo>
                <a:lnTo>
                  <a:pt x="204" y="531"/>
                </a:lnTo>
                <a:lnTo>
                  <a:pt x="202" y="519"/>
                </a:lnTo>
                <a:lnTo>
                  <a:pt x="200" y="508"/>
                </a:lnTo>
                <a:lnTo>
                  <a:pt x="198" y="493"/>
                </a:lnTo>
                <a:lnTo>
                  <a:pt x="196" y="479"/>
                </a:lnTo>
                <a:lnTo>
                  <a:pt x="192" y="462"/>
                </a:lnTo>
                <a:lnTo>
                  <a:pt x="190" y="445"/>
                </a:lnTo>
                <a:lnTo>
                  <a:pt x="190" y="436"/>
                </a:lnTo>
                <a:lnTo>
                  <a:pt x="188" y="428"/>
                </a:lnTo>
                <a:lnTo>
                  <a:pt x="186" y="418"/>
                </a:lnTo>
                <a:lnTo>
                  <a:pt x="186" y="411"/>
                </a:lnTo>
                <a:lnTo>
                  <a:pt x="185" y="401"/>
                </a:lnTo>
                <a:lnTo>
                  <a:pt x="185" y="392"/>
                </a:lnTo>
                <a:lnTo>
                  <a:pt x="183" y="382"/>
                </a:lnTo>
                <a:lnTo>
                  <a:pt x="183" y="375"/>
                </a:lnTo>
                <a:lnTo>
                  <a:pt x="181" y="365"/>
                </a:lnTo>
                <a:lnTo>
                  <a:pt x="181" y="356"/>
                </a:lnTo>
                <a:lnTo>
                  <a:pt x="177" y="346"/>
                </a:lnTo>
                <a:lnTo>
                  <a:pt x="177" y="337"/>
                </a:lnTo>
                <a:lnTo>
                  <a:pt x="175" y="327"/>
                </a:lnTo>
                <a:lnTo>
                  <a:pt x="173" y="318"/>
                </a:lnTo>
                <a:lnTo>
                  <a:pt x="171" y="308"/>
                </a:lnTo>
                <a:lnTo>
                  <a:pt x="171" y="301"/>
                </a:lnTo>
                <a:lnTo>
                  <a:pt x="171" y="291"/>
                </a:lnTo>
                <a:lnTo>
                  <a:pt x="169" y="282"/>
                </a:lnTo>
                <a:lnTo>
                  <a:pt x="167" y="272"/>
                </a:lnTo>
                <a:lnTo>
                  <a:pt x="167" y="263"/>
                </a:lnTo>
                <a:lnTo>
                  <a:pt x="164" y="245"/>
                </a:lnTo>
                <a:lnTo>
                  <a:pt x="164" y="230"/>
                </a:lnTo>
                <a:lnTo>
                  <a:pt x="162" y="213"/>
                </a:lnTo>
                <a:lnTo>
                  <a:pt x="160" y="198"/>
                </a:lnTo>
                <a:lnTo>
                  <a:pt x="156" y="185"/>
                </a:lnTo>
                <a:lnTo>
                  <a:pt x="156" y="173"/>
                </a:lnTo>
                <a:lnTo>
                  <a:pt x="154" y="160"/>
                </a:lnTo>
                <a:lnTo>
                  <a:pt x="152" y="152"/>
                </a:lnTo>
                <a:lnTo>
                  <a:pt x="152" y="143"/>
                </a:lnTo>
                <a:lnTo>
                  <a:pt x="152" y="137"/>
                </a:lnTo>
                <a:lnTo>
                  <a:pt x="150" y="124"/>
                </a:lnTo>
                <a:lnTo>
                  <a:pt x="148" y="114"/>
                </a:lnTo>
                <a:lnTo>
                  <a:pt x="145" y="103"/>
                </a:lnTo>
                <a:lnTo>
                  <a:pt x="143" y="95"/>
                </a:lnTo>
                <a:lnTo>
                  <a:pt x="141" y="86"/>
                </a:lnTo>
                <a:lnTo>
                  <a:pt x="137" y="76"/>
                </a:lnTo>
                <a:lnTo>
                  <a:pt x="133" y="69"/>
                </a:lnTo>
                <a:lnTo>
                  <a:pt x="131" y="65"/>
                </a:lnTo>
                <a:lnTo>
                  <a:pt x="120" y="50"/>
                </a:lnTo>
                <a:lnTo>
                  <a:pt x="109" y="38"/>
                </a:lnTo>
                <a:lnTo>
                  <a:pt x="101" y="31"/>
                </a:lnTo>
                <a:lnTo>
                  <a:pt x="93" y="25"/>
                </a:lnTo>
                <a:lnTo>
                  <a:pt x="84" y="17"/>
                </a:lnTo>
                <a:lnTo>
                  <a:pt x="74" y="12"/>
                </a:lnTo>
                <a:lnTo>
                  <a:pt x="63" y="4"/>
                </a:lnTo>
                <a:lnTo>
                  <a:pt x="53" y="2"/>
                </a:lnTo>
                <a:lnTo>
                  <a:pt x="46" y="0"/>
                </a:lnTo>
                <a:lnTo>
                  <a:pt x="40" y="4"/>
                </a:lnTo>
                <a:lnTo>
                  <a:pt x="29" y="14"/>
                </a:lnTo>
                <a:lnTo>
                  <a:pt x="21" y="29"/>
                </a:lnTo>
                <a:lnTo>
                  <a:pt x="13" y="46"/>
                </a:lnTo>
                <a:lnTo>
                  <a:pt x="12" y="61"/>
                </a:lnTo>
                <a:lnTo>
                  <a:pt x="10" y="72"/>
                </a:lnTo>
                <a:lnTo>
                  <a:pt x="10" y="78"/>
                </a:lnTo>
                <a:lnTo>
                  <a:pt x="10" y="78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84" name="Freeform 60"/>
          <p:cNvSpPr>
            <a:spLocks/>
          </p:cNvSpPr>
          <p:nvPr userDrawn="1"/>
        </p:nvSpPr>
        <p:spPr bwMode="auto">
          <a:xfrm>
            <a:off x="69469" y="3757507"/>
            <a:ext cx="132574" cy="181618"/>
          </a:xfrm>
          <a:custGeom>
            <a:avLst/>
            <a:gdLst>
              <a:gd name="T0" fmla="*/ 179 w 348"/>
              <a:gd name="T1" fmla="*/ 6 h 473"/>
              <a:gd name="T2" fmla="*/ 148 w 348"/>
              <a:gd name="T3" fmla="*/ 21 h 473"/>
              <a:gd name="T4" fmla="*/ 114 w 348"/>
              <a:gd name="T5" fmla="*/ 34 h 473"/>
              <a:gd name="T6" fmla="*/ 82 w 348"/>
              <a:gd name="T7" fmla="*/ 49 h 473"/>
              <a:gd name="T8" fmla="*/ 53 w 348"/>
              <a:gd name="T9" fmla="*/ 61 h 473"/>
              <a:gd name="T10" fmla="*/ 25 w 348"/>
              <a:gd name="T11" fmla="*/ 72 h 473"/>
              <a:gd name="T12" fmla="*/ 8 w 348"/>
              <a:gd name="T13" fmla="*/ 84 h 473"/>
              <a:gd name="T14" fmla="*/ 0 w 348"/>
              <a:gd name="T15" fmla="*/ 91 h 473"/>
              <a:gd name="T16" fmla="*/ 63 w 348"/>
              <a:gd name="T17" fmla="*/ 171 h 473"/>
              <a:gd name="T18" fmla="*/ 82 w 348"/>
              <a:gd name="T19" fmla="*/ 160 h 473"/>
              <a:gd name="T20" fmla="*/ 110 w 348"/>
              <a:gd name="T21" fmla="*/ 150 h 473"/>
              <a:gd name="T22" fmla="*/ 131 w 348"/>
              <a:gd name="T23" fmla="*/ 142 h 473"/>
              <a:gd name="T24" fmla="*/ 141 w 348"/>
              <a:gd name="T25" fmla="*/ 141 h 473"/>
              <a:gd name="T26" fmla="*/ 139 w 348"/>
              <a:gd name="T27" fmla="*/ 146 h 473"/>
              <a:gd name="T28" fmla="*/ 139 w 348"/>
              <a:gd name="T29" fmla="*/ 163 h 473"/>
              <a:gd name="T30" fmla="*/ 137 w 348"/>
              <a:gd name="T31" fmla="*/ 192 h 473"/>
              <a:gd name="T32" fmla="*/ 137 w 348"/>
              <a:gd name="T33" fmla="*/ 209 h 473"/>
              <a:gd name="T34" fmla="*/ 137 w 348"/>
              <a:gd name="T35" fmla="*/ 232 h 473"/>
              <a:gd name="T36" fmla="*/ 224 w 348"/>
              <a:gd name="T37" fmla="*/ 416 h 473"/>
              <a:gd name="T38" fmla="*/ 245 w 348"/>
              <a:gd name="T39" fmla="*/ 433 h 473"/>
              <a:gd name="T40" fmla="*/ 261 w 348"/>
              <a:gd name="T41" fmla="*/ 445 h 473"/>
              <a:gd name="T42" fmla="*/ 281 w 348"/>
              <a:gd name="T43" fmla="*/ 458 h 473"/>
              <a:gd name="T44" fmla="*/ 300 w 348"/>
              <a:gd name="T45" fmla="*/ 469 h 473"/>
              <a:gd name="T46" fmla="*/ 348 w 348"/>
              <a:gd name="T47" fmla="*/ 456 h 473"/>
              <a:gd name="T48" fmla="*/ 337 w 348"/>
              <a:gd name="T49" fmla="*/ 448 h 473"/>
              <a:gd name="T50" fmla="*/ 318 w 348"/>
              <a:gd name="T51" fmla="*/ 429 h 473"/>
              <a:gd name="T52" fmla="*/ 306 w 348"/>
              <a:gd name="T53" fmla="*/ 416 h 473"/>
              <a:gd name="T54" fmla="*/ 293 w 348"/>
              <a:gd name="T55" fmla="*/ 401 h 473"/>
              <a:gd name="T56" fmla="*/ 280 w 348"/>
              <a:gd name="T57" fmla="*/ 386 h 473"/>
              <a:gd name="T58" fmla="*/ 270 w 348"/>
              <a:gd name="T59" fmla="*/ 369 h 473"/>
              <a:gd name="T60" fmla="*/ 259 w 348"/>
              <a:gd name="T61" fmla="*/ 348 h 473"/>
              <a:gd name="T62" fmla="*/ 251 w 348"/>
              <a:gd name="T63" fmla="*/ 329 h 473"/>
              <a:gd name="T64" fmla="*/ 245 w 348"/>
              <a:gd name="T65" fmla="*/ 308 h 473"/>
              <a:gd name="T66" fmla="*/ 242 w 348"/>
              <a:gd name="T67" fmla="*/ 289 h 473"/>
              <a:gd name="T68" fmla="*/ 238 w 348"/>
              <a:gd name="T69" fmla="*/ 270 h 473"/>
              <a:gd name="T70" fmla="*/ 238 w 348"/>
              <a:gd name="T71" fmla="*/ 256 h 473"/>
              <a:gd name="T72" fmla="*/ 238 w 348"/>
              <a:gd name="T73" fmla="*/ 234 h 473"/>
              <a:gd name="T74" fmla="*/ 236 w 348"/>
              <a:gd name="T75" fmla="*/ 215 h 473"/>
              <a:gd name="T76" fmla="*/ 238 w 348"/>
              <a:gd name="T77" fmla="*/ 192 h 473"/>
              <a:gd name="T78" fmla="*/ 240 w 348"/>
              <a:gd name="T79" fmla="*/ 169 h 473"/>
              <a:gd name="T80" fmla="*/ 243 w 348"/>
              <a:gd name="T81" fmla="*/ 148 h 473"/>
              <a:gd name="T82" fmla="*/ 245 w 348"/>
              <a:gd name="T83" fmla="*/ 125 h 473"/>
              <a:gd name="T84" fmla="*/ 249 w 348"/>
              <a:gd name="T85" fmla="*/ 108 h 473"/>
              <a:gd name="T86" fmla="*/ 251 w 348"/>
              <a:gd name="T87" fmla="*/ 85 h 473"/>
              <a:gd name="T88" fmla="*/ 240 w 348"/>
              <a:gd name="T89" fmla="*/ 64 h 473"/>
              <a:gd name="T90" fmla="*/ 230 w 348"/>
              <a:gd name="T91" fmla="*/ 51 h 473"/>
              <a:gd name="T92" fmla="*/ 221 w 348"/>
              <a:gd name="T93" fmla="*/ 36 h 473"/>
              <a:gd name="T94" fmla="*/ 200 w 348"/>
              <a:gd name="T95" fmla="*/ 11 h 473"/>
              <a:gd name="T96" fmla="*/ 192 w 348"/>
              <a:gd name="T97" fmla="*/ 0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48" h="473">
                <a:moveTo>
                  <a:pt x="192" y="0"/>
                </a:moveTo>
                <a:lnTo>
                  <a:pt x="179" y="6"/>
                </a:lnTo>
                <a:lnTo>
                  <a:pt x="164" y="13"/>
                </a:lnTo>
                <a:lnTo>
                  <a:pt x="148" y="21"/>
                </a:lnTo>
                <a:lnTo>
                  <a:pt x="131" y="28"/>
                </a:lnTo>
                <a:lnTo>
                  <a:pt x="114" y="34"/>
                </a:lnTo>
                <a:lnTo>
                  <a:pt x="99" y="42"/>
                </a:lnTo>
                <a:lnTo>
                  <a:pt x="82" y="49"/>
                </a:lnTo>
                <a:lnTo>
                  <a:pt x="68" y="57"/>
                </a:lnTo>
                <a:lnTo>
                  <a:pt x="53" y="61"/>
                </a:lnTo>
                <a:lnTo>
                  <a:pt x="38" y="68"/>
                </a:lnTo>
                <a:lnTo>
                  <a:pt x="25" y="72"/>
                </a:lnTo>
                <a:lnTo>
                  <a:pt x="17" y="80"/>
                </a:lnTo>
                <a:lnTo>
                  <a:pt x="8" y="84"/>
                </a:lnTo>
                <a:lnTo>
                  <a:pt x="4" y="89"/>
                </a:lnTo>
                <a:lnTo>
                  <a:pt x="0" y="91"/>
                </a:lnTo>
                <a:lnTo>
                  <a:pt x="2" y="97"/>
                </a:lnTo>
                <a:lnTo>
                  <a:pt x="63" y="171"/>
                </a:lnTo>
                <a:lnTo>
                  <a:pt x="70" y="165"/>
                </a:lnTo>
                <a:lnTo>
                  <a:pt x="82" y="160"/>
                </a:lnTo>
                <a:lnTo>
                  <a:pt x="95" y="154"/>
                </a:lnTo>
                <a:lnTo>
                  <a:pt x="110" y="150"/>
                </a:lnTo>
                <a:lnTo>
                  <a:pt x="120" y="146"/>
                </a:lnTo>
                <a:lnTo>
                  <a:pt x="131" y="142"/>
                </a:lnTo>
                <a:lnTo>
                  <a:pt x="137" y="141"/>
                </a:lnTo>
                <a:lnTo>
                  <a:pt x="141" y="141"/>
                </a:lnTo>
                <a:lnTo>
                  <a:pt x="139" y="141"/>
                </a:lnTo>
                <a:lnTo>
                  <a:pt x="139" y="146"/>
                </a:lnTo>
                <a:lnTo>
                  <a:pt x="139" y="152"/>
                </a:lnTo>
                <a:lnTo>
                  <a:pt x="139" y="163"/>
                </a:lnTo>
                <a:lnTo>
                  <a:pt x="137" y="177"/>
                </a:lnTo>
                <a:lnTo>
                  <a:pt x="137" y="192"/>
                </a:lnTo>
                <a:lnTo>
                  <a:pt x="137" y="199"/>
                </a:lnTo>
                <a:lnTo>
                  <a:pt x="137" y="209"/>
                </a:lnTo>
                <a:lnTo>
                  <a:pt x="137" y="220"/>
                </a:lnTo>
                <a:lnTo>
                  <a:pt x="137" y="232"/>
                </a:lnTo>
                <a:lnTo>
                  <a:pt x="213" y="407"/>
                </a:lnTo>
                <a:lnTo>
                  <a:pt x="224" y="416"/>
                </a:lnTo>
                <a:lnTo>
                  <a:pt x="240" y="428"/>
                </a:lnTo>
                <a:lnTo>
                  <a:pt x="245" y="433"/>
                </a:lnTo>
                <a:lnTo>
                  <a:pt x="253" y="439"/>
                </a:lnTo>
                <a:lnTo>
                  <a:pt x="261" y="445"/>
                </a:lnTo>
                <a:lnTo>
                  <a:pt x="268" y="450"/>
                </a:lnTo>
                <a:lnTo>
                  <a:pt x="281" y="458"/>
                </a:lnTo>
                <a:lnTo>
                  <a:pt x="293" y="466"/>
                </a:lnTo>
                <a:lnTo>
                  <a:pt x="300" y="469"/>
                </a:lnTo>
                <a:lnTo>
                  <a:pt x="304" y="473"/>
                </a:lnTo>
                <a:lnTo>
                  <a:pt x="348" y="456"/>
                </a:lnTo>
                <a:lnTo>
                  <a:pt x="344" y="454"/>
                </a:lnTo>
                <a:lnTo>
                  <a:pt x="337" y="448"/>
                </a:lnTo>
                <a:lnTo>
                  <a:pt x="327" y="439"/>
                </a:lnTo>
                <a:lnTo>
                  <a:pt x="318" y="429"/>
                </a:lnTo>
                <a:lnTo>
                  <a:pt x="310" y="422"/>
                </a:lnTo>
                <a:lnTo>
                  <a:pt x="306" y="416"/>
                </a:lnTo>
                <a:lnTo>
                  <a:pt x="297" y="409"/>
                </a:lnTo>
                <a:lnTo>
                  <a:pt x="293" y="401"/>
                </a:lnTo>
                <a:lnTo>
                  <a:pt x="287" y="393"/>
                </a:lnTo>
                <a:lnTo>
                  <a:pt x="280" y="386"/>
                </a:lnTo>
                <a:lnTo>
                  <a:pt x="276" y="378"/>
                </a:lnTo>
                <a:lnTo>
                  <a:pt x="270" y="369"/>
                </a:lnTo>
                <a:lnTo>
                  <a:pt x="264" y="357"/>
                </a:lnTo>
                <a:lnTo>
                  <a:pt x="259" y="348"/>
                </a:lnTo>
                <a:lnTo>
                  <a:pt x="255" y="338"/>
                </a:lnTo>
                <a:lnTo>
                  <a:pt x="251" y="329"/>
                </a:lnTo>
                <a:lnTo>
                  <a:pt x="247" y="317"/>
                </a:lnTo>
                <a:lnTo>
                  <a:pt x="245" y="308"/>
                </a:lnTo>
                <a:lnTo>
                  <a:pt x="242" y="298"/>
                </a:lnTo>
                <a:lnTo>
                  <a:pt x="242" y="289"/>
                </a:lnTo>
                <a:lnTo>
                  <a:pt x="240" y="279"/>
                </a:lnTo>
                <a:lnTo>
                  <a:pt x="238" y="270"/>
                </a:lnTo>
                <a:lnTo>
                  <a:pt x="238" y="262"/>
                </a:lnTo>
                <a:lnTo>
                  <a:pt x="238" y="256"/>
                </a:lnTo>
                <a:lnTo>
                  <a:pt x="238" y="241"/>
                </a:lnTo>
                <a:lnTo>
                  <a:pt x="238" y="234"/>
                </a:lnTo>
                <a:lnTo>
                  <a:pt x="236" y="224"/>
                </a:lnTo>
                <a:lnTo>
                  <a:pt x="236" y="215"/>
                </a:lnTo>
                <a:lnTo>
                  <a:pt x="236" y="203"/>
                </a:lnTo>
                <a:lnTo>
                  <a:pt x="238" y="192"/>
                </a:lnTo>
                <a:lnTo>
                  <a:pt x="238" y="180"/>
                </a:lnTo>
                <a:lnTo>
                  <a:pt x="240" y="169"/>
                </a:lnTo>
                <a:lnTo>
                  <a:pt x="240" y="158"/>
                </a:lnTo>
                <a:lnTo>
                  <a:pt x="243" y="148"/>
                </a:lnTo>
                <a:lnTo>
                  <a:pt x="243" y="137"/>
                </a:lnTo>
                <a:lnTo>
                  <a:pt x="245" y="125"/>
                </a:lnTo>
                <a:lnTo>
                  <a:pt x="247" y="116"/>
                </a:lnTo>
                <a:lnTo>
                  <a:pt x="249" y="108"/>
                </a:lnTo>
                <a:lnTo>
                  <a:pt x="249" y="93"/>
                </a:lnTo>
                <a:lnTo>
                  <a:pt x="251" y="85"/>
                </a:lnTo>
                <a:lnTo>
                  <a:pt x="247" y="76"/>
                </a:lnTo>
                <a:lnTo>
                  <a:pt x="240" y="64"/>
                </a:lnTo>
                <a:lnTo>
                  <a:pt x="236" y="57"/>
                </a:lnTo>
                <a:lnTo>
                  <a:pt x="230" y="51"/>
                </a:lnTo>
                <a:lnTo>
                  <a:pt x="226" y="42"/>
                </a:lnTo>
                <a:lnTo>
                  <a:pt x="221" y="36"/>
                </a:lnTo>
                <a:lnTo>
                  <a:pt x="209" y="23"/>
                </a:lnTo>
                <a:lnTo>
                  <a:pt x="200" y="11"/>
                </a:lnTo>
                <a:lnTo>
                  <a:pt x="194" y="2"/>
                </a:lnTo>
                <a:lnTo>
                  <a:pt x="192" y="0"/>
                </a:lnTo>
                <a:lnTo>
                  <a:pt x="192" y="0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85" name="Freeform 61"/>
          <p:cNvSpPr>
            <a:spLocks/>
          </p:cNvSpPr>
          <p:nvPr userDrawn="1"/>
        </p:nvSpPr>
        <p:spPr bwMode="auto">
          <a:xfrm>
            <a:off x="831192" y="3860960"/>
            <a:ext cx="193113" cy="98089"/>
          </a:xfrm>
          <a:custGeom>
            <a:avLst/>
            <a:gdLst>
              <a:gd name="T0" fmla="*/ 0 w 504"/>
              <a:gd name="T1" fmla="*/ 91 h 255"/>
              <a:gd name="T2" fmla="*/ 2 w 504"/>
              <a:gd name="T3" fmla="*/ 118 h 255"/>
              <a:gd name="T4" fmla="*/ 4 w 504"/>
              <a:gd name="T5" fmla="*/ 144 h 255"/>
              <a:gd name="T6" fmla="*/ 4 w 504"/>
              <a:gd name="T7" fmla="*/ 169 h 255"/>
              <a:gd name="T8" fmla="*/ 6 w 504"/>
              <a:gd name="T9" fmla="*/ 192 h 255"/>
              <a:gd name="T10" fmla="*/ 6 w 504"/>
              <a:gd name="T11" fmla="*/ 213 h 255"/>
              <a:gd name="T12" fmla="*/ 8 w 504"/>
              <a:gd name="T13" fmla="*/ 234 h 255"/>
              <a:gd name="T14" fmla="*/ 23 w 504"/>
              <a:gd name="T15" fmla="*/ 239 h 255"/>
              <a:gd name="T16" fmla="*/ 47 w 504"/>
              <a:gd name="T17" fmla="*/ 239 h 255"/>
              <a:gd name="T18" fmla="*/ 74 w 504"/>
              <a:gd name="T19" fmla="*/ 239 h 255"/>
              <a:gd name="T20" fmla="*/ 93 w 504"/>
              <a:gd name="T21" fmla="*/ 239 h 255"/>
              <a:gd name="T22" fmla="*/ 118 w 504"/>
              <a:gd name="T23" fmla="*/ 148 h 255"/>
              <a:gd name="T24" fmla="*/ 122 w 504"/>
              <a:gd name="T25" fmla="*/ 161 h 255"/>
              <a:gd name="T26" fmla="*/ 124 w 504"/>
              <a:gd name="T27" fmla="*/ 177 h 255"/>
              <a:gd name="T28" fmla="*/ 133 w 504"/>
              <a:gd name="T29" fmla="*/ 196 h 255"/>
              <a:gd name="T30" fmla="*/ 144 w 504"/>
              <a:gd name="T31" fmla="*/ 211 h 255"/>
              <a:gd name="T32" fmla="*/ 162 w 504"/>
              <a:gd name="T33" fmla="*/ 228 h 255"/>
              <a:gd name="T34" fmla="*/ 184 w 504"/>
              <a:gd name="T35" fmla="*/ 241 h 255"/>
              <a:gd name="T36" fmla="*/ 213 w 504"/>
              <a:gd name="T37" fmla="*/ 251 h 255"/>
              <a:gd name="T38" fmla="*/ 498 w 504"/>
              <a:gd name="T39" fmla="*/ 215 h 255"/>
              <a:gd name="T40" fmla="*/ 487 w 504"/>
              <a:gd name="T41" fmla="*/ 211 h 255"/>
              <a:gd name="T42" fmla="*/ 460 w 504"/>
              <a:gd name="T43" fmla="*/ 207 h 255"/>
              <a:gd name="T44" fmla="*/ 441 w 504"/>
              <a:gd name="T45" fmla="*/ 203 h 255"/>
              <a:gd name="T46" fmla="*/ 420 w 504"/>
              <a:gd name="T47" fmla="*/ 199 h 255"/>
              <a:gd name="T48" fmla="*/ 397 w 504"/>
              <a:gd name="T49" fmla="*/ 196 h 255"/>
              <a:gd name="T50" fmla="*/ 375 w 504"/>
              <a:gd name="T51" fmla="*/ 192 h 255"/>
              <a:gd name="T52" fmla="*/ 348 w 504"/>
              <a:gd name="T53" fmla="*/ 186 h 255"/>
              <a:gd name="T54" fmla="*/ 323 w 504"/>
              <a:gd name="T55" fmla="*/ 178 h 255"/>
              <a:gd name="T56" fmla="*/ 298 w 504"/>
              <a:gd name="T57" fmla="*/ 171 h 255"/>
              <a:gd name="T58" fmla="*/ 279 w 504"/>
              <a:gd name="T59" fmla="*/ 165 h 255"/>
              <a:gd name="T60" fmla="*/ 257 w 504"/>
              <a:gd name="T61" fmla="*/ 156 h 255"/>
              <a:gd name="T62" fmla="*/ 240 w 504"/>
              <a:gd name="T63" fmla="*/ 148 h 255"/>
              <a:gd name="T64" fmla="*/ 213 w 504"/>
              <a:gd name="T65" fmla="*/ 129 h 255"/>
              <a:gd name="T66" fmla="*/ 192 w 504"/>
              <a:gd name="T67" fmla="*/ 106 h 255"/>
              <a:gd name="T68" fmla="*/ 175 w 504"/>
              <a:gd name="T69" fmla="*/ 83 h 255"/>
              <a:gd name="T70" fmla="*/ 160 w 504"/>
              <a:gd name="T71" fmla="*/ 61 h 255"/>
              <a:gd name="T72" fmla="*/ 146 w 504"/>
              <a:gd name="T73" fmla="*/ 42 h 255"/>
              <a:gd name="T74" fmla="*/ 133 w 504"/>
              <a:gd name="T75" fmla="*/ 23 h 255"/>
              <a:gd name="T76" fmla="*/ 124 w 504"/>
              <a:gd name="T77" fmla="*/ 9 h 255"/>
              <a:gd name="T78" fmla="*/ 108 w 504"/>
              <a:gd name="T79" fmla="*/ 0 h 255"/>
              <a:gd name="T80" fmla="*/ 99 w 504"/>
              <a:gd name="T81" fmla="*/ 2 h 255"/>
              <a:gd name="T82" fmla="*/ 84 w 504"/>
              <a:gd name="T83" fmla="*/ 11 h 255"/>
              <a:gd name="T84" fmla="*/ 65 w 504"/>
              <a:gd name="T85" fmla="*/ 25 h 255"/>
              <a:gd name="T86" fmla="*/ 47 w 504"/>
              <a:gd name="T87" fmla="*/ 40 h 255"/>
              <a:gd name="T88" fmla="*/ 28 w 504"/>
              <a:gd name="T89" fmla="*/ 55 h 255"/>
              <a:gd name="T90" fmla="*/ 15 w 504"/>
              <a:gd name="T91" fmla="*/ 68 h 255"/>
              <a:gd name="T92" fmla="*/ 0 w 504"/>
              <a:gd name="T93" fmla="*/ 82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04" h="255">
                <a:moveTo>
                  <a:pt x="0" y="82"/>
                </a:moveTo>
                <a:lnTo>
                  <a:pt x="0" y="91"/>
                </a:lnTo>
                <a:lnTo>
                  <a:pt x="2" y="104"/>
                </a:lnTo>
                <a:lnTo>
                  <a:pt x="2" y="118"/>
                </a:lnTo>
                <a:lnTo>
                  <a:pt x="4" y="131"/>
                </a:lnTo>
                <a:lnTo>
                  <a:pt x="4" y="144"/>
                </a:lnTo>
                <a:lnTo>
                  <a:pt x="4" y="158"/>
                </a:lnTo>
                <a:lnTo>
                  <a:pt x="4" y="169"/>
                </a:lnTo>
                <a:lnTo>
                  <a:pt x="6" y="182"/>
                </a:lnTo>
                <a:lnTo>
                  <a:pt x="6" y="192"/>
                </a:lnTo>
                <a:lnTo>
                  <a:pt x="6" y="203"/>
                </a:lnTo>
                <a:lnTo>
                  <a:pt x="6" y="213"/>
                </a:lnTo>
                <a:lnTo>
                  <a:pt x="6" y="222"/>
                </a:lnTo>
                <a:lnTo>
                  <a:pt x="8" y="234"/>
                </a:lnTo>
                <a:lnTo>
                  <a:pt x="15" y="239"/>
                </a:lnTo>
                <a:lnTo>
                  <a:pt x="23" y="239"/>
                </a:lnTo>
                <a:lnTo>
                  <a:pt x="34" y="239"/>
                </a:lnTo>
                <a:lnTo>
                  <a:pt x="47" y="239"/>
                </a:lnTo>
                <a:lnTo>
                  <a:pt x="63" y="241"/>
                </a:lnTo>
                <a:lnTo>
                  <a:pt x="74" y="239"/>
                </a:lnTo>
                <a:lnTo>
                  <a:pt x="84" y="239"/>
                </a:lnTo>
                <a:lnTo>
                  <a:pt x="93" y="239"/>
                </a:lnTo>
                <a:lnTo>
                  <a:pt x="95" y="239"/>
                </a:lnTo>
                <a:lnTo>
                  <a:pt x="118" y="148"/>
                </a:lnTo>
                <a:lnTo>
                  <a:pt x="118" y="152"/>
                </a:lnTo>
                <a:lnTo>
                  <a:pt x="122" y="161"/>
                </a:lnTo>
                <a:lnTo>
                  <a:pt x="122" y="167"/>
                </a:lnTo>
                <a:lnTo>
                  <a:pt x="124" y="177"/>
                </a:lnTo>
                <a:lnTo>
                  <a:pt x="129" y="186"/>
                </a:lnTo>
                <a:lnTo>
                  <a:pt x="133" y="196"/>
                </a:lnTo>
                <a:lnTo>
                  <a:pt x="139" y="203"/>
                </a:lnTo>
                <a:lnTo>
                  <a:pt x="144" y="211"/>
                </a:lnTo>
                <a:lnTo>
                  <a:pt x="152" y="218"/>
                </a:lnTo>
                <a:lnTo>
                  <a:pt x="162" y="228"/>
                </a:lnTo>
                <a:lnTo>
                  <a:pt x="173" y="236"/>
                </a:lnTo>
                <a:lnTo>
                  <a:pt x="184" y="241"/>
                </a:lnTo>
                <a:lnTo>
                  <a:pt x="198" y="247"/>
                </a:lnTo>
                <a:lnTo>
                  <a:pt x="213" y="251"/>
                </a:lnTo>
                <a:lnTo>
                  <a:pt x="504" y="255"/>
                </a:lnTo>
                <a:lnTo>
                  <a:pt x="498" y="215"/>
                </a:lnTo>
                <a:lnTo>
                  <a:pt x="494" y="213"/>
                </a:lnTo>
                <a:lnTo>
                  <a:pt x="487" y="211"/>
                </a:lnTo>
                <a:lnTo>
                  <a:pt x="475" y="209"/>
                </a:lnTo>
                <a:lnTo>
                  <a:pt x="460" y="207"/>
                </a:lnTo>
                <a:lnTo>
                  <a:pt x="451" y="205"/>
                </a:lnTo>
                <a:lnTo>
                  <a:pt x="441" y="203"/>
                </a:lnTo>
                <a:lnTo>
                  <a:pt x="430" y="201"/>
                </a:lnTo>
                <a:lnTo>
                  <a:pt x="420" y="199"/>
                </a:lnTo>
                <a:lnTo>
                  <a:pt x="407" y="196"/>
                </a:lnTo>
                <a:lnTo>
                  <a:pt x="397" y="196"/>
                </a:lnTo>
                <a:lnTo>
                  <a:pt x="386" y="194"/>
                </a:lnTo>
                <a:lnTo>
                  <a:pt x="375" y="192"/>
                </a:lnTo>
                <a:lnTo>
                  <a:pt x="359" y="186"/>
                </a:lnTo>
                <a:lnTo>
                  <a:pt x="348" y="186"/>
                </a:lnTo>
                <a:lnTo>
                  <a:pt x="335" y="180"/>
                </a:lnTo>
                <a:lnTo>
                  <a:pt x="323" y="178"/>
                </a:lnTo>
                <a:lnTo>
                  <a:pt x="310" y="175"/>
                </a:lnTo>
                <a:lnTo>
                  <a:pt x="298" y="171"/>
                </a:lnTo>
                <a:lnTo>
                  <a:pt x="289" y="167"/>
                </a:lnTo>
                <a:lnTo>
                  <a:pt x="279" y="165"/>
                </a:lnTo>
                <a:lnTo>
                  <a:pt x="268" y="159"/>
                </a:lnTo>
                <a:lnTo>
                  <a:pt x="257" y="156"/>
                </a:lnTo>
                <a:lnTo>
                  <a:pt x="247" y="150"/>
                </a:lnTo>
                <a:lnTo>
                  <a:pt x="240" y="148"/>
                </a:lnTo>
                <a:lnTo>
                  <a:pt x="222" y="139"/>
                </a:lnTo>
                <a:lnTo>
                  <a:pt x="213" y="129"/>
                </a:lnTo>
                <a:lnTo>
                  <a:pt x="201" y="118"/>
                </a:lnTo>
                <a:lnTo>
                  <a:pt x="192" y="106"/>
                </a:lnTo>
                <a:lnTo>
                  <a:pt x="182" y="95"/>
                </a:lnTo>
                <a:lnTo>
                  <a:pt x="175" y="83"/>
                </a:lnTo>
                <a:lnTo>
                  <a:pt x="165" y="72"/>
                </a:lnTo>
                <a:lnTo>
                  <a:pt x="160" y="61"/>
                </a:lnTo>
                <a:lnTo>
                  <a:pt x="152" y="51"/>
                </a:lnTo>
                <a:lnTo>
                  <a:pt x="146" y="42"/>
                </a:lnTo>
                <a:lnTo>
                  <a:pt x="139" y="30"/>
                </a:lnTo>
                <a:lnTo>
                  <a:pt x="133" y="23"/>
                </a:lnTo>
                <a:lnTo>
                  <a:pt x="127" y="13"/>
                </a:lnTo>
                <a:lnTo>
                  <a:pt x="124" y="9"/>
                </a:lnTo>
                <a:lnTo>
                  <a:pt x="112" y="0"/>
                </a:lnTo>
                <a:lnTo>
                  <a:pt x="108" y="0"/>
                </a:lnTo>
                <a:lnTo>
                  <a:pt x="103" y="0"/>
                </a:lnTo>
                <a:lnTo>
                  <a:pt x="99" y="2"/>
                </a:lnTo>
                <a:lnTo>
                  <a:pt x="91" y="7"/>
                </a:lnTo>
                <a:lnTo>
                  <a:pt x="84" y="11"/>
                </a:lnTo>
                <a:lnTo>
                  <a:pt x="74" y="17"/>
                </a:lnTo>
                <a:lnTo>
                  <a:pt x="65" y="25"/>
                </a:lnTo>
                <a:lnTo>
                  <a:pt x="55" y="32"/>
                </a:lnTo>
                <a:lnTo>
                  <a:pt x="47" y="40"/>
                </a:lnTo>
                <a:lnTo>
                  <a:pt x="38" y="47"/>
                </a:lnTo>
                <a:lnTo>
                  <a:pt x="28" y="55"/>
                </a:lnTo>
                <a:lnTo>
                  <a:pt x="19" y="61"/>
                </a:lnTo>
                <a:lnTo>
                  <a:pt x="15" y="68"/>
                </a:lnTo>
                <a:lnTo>
                  <a:pt x="4" y="78"/>
                </a:lnTo>
                <a:lnTo>
                  <a:pt x="0" y="82"/>
                </a:lnTo>
                <a:lnTo>
                  <a:pt x="0" y="82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86" name="Freeform 62"/>
          <p:cNvSpPr>
            <a:spLocks/>
          </p:cNvSpPr>
          <p:nvPr userDrawn="1"/>
        </p:nvSpPr>
        <p:spPr bwMode="auto">
          <a:xfrm>
            <a:off x="727739" y="2840987"/>
            <a:ext cx="50577" cy="77398"/>
          </a:xfrm>
          <a:custGeom>
            <a:avLst/>
            <a:gdLst>
              <a:gd name="T0" fmla="*/ 0 w 131"/>
              <a:gd name="T1" fmla="*/ 123 h 203"/>
              <a:gd name="T2" fmla="*/ 8 w 131"/>
              <a:gd name="T3" fmla="*/ 112 h 203"/>
              <a:gd name="T4" fmla="*/ 15 w 131"/>
              <a:gd name="T5" fmla="*/ 100 h 203"/>
              <a:gd name="T6" fmla="*/ 23 w 131"/>
              <a:gd name="T7" fmla="*/ 89 h 203"/>
              <a:gd name="T8" fmla="*/ 30 w 131"/>
              <a:gd name="T9" fmla="*/ 79 h 203"/>
              <a:gd name="T10" fmla="*/ 38 w 131"/>
              <a:gd name="T11" fmla="*/ 68 h 203"/>
              <a:gd name="T12" fmla="*/ 44 w 131"/>
              <a:gd name="T13" fmla="*/ 57 h 203"/>
              <a:gd name="T14" fmla="*/ 49 w 131"/>
              <a:gd name="T15" fmla="*/ 47 h 203"/>
              <a:gd name="T16" fmla="*/ 55 w 131"/>
              <a:gd name="T17" fmla="*/ 39 h 203"/>
              <a:gd name="T18" fmla="*/ 59 w 131"/>
              <a:gd name="T19" fmla="*/ 30 h 203"/>
              <a:gd name="T20" fmla="*/ 61 w 131"/>
              <a:gd name="T21" fmla="*/ 22 h 203"/>
              <a:gd name="T22" fmla="*/ 65 w 131"/>
              <a:gd name="T23" fmla="*/ 15 h 203"/>
              <a:gd name="T24" fmla="*/ 68 w 131"/>
              <a:gd name="T25" fmla="*/ 9 h 203"/>
              <a:gd name="T26" fmla="*/ 70 w 131"/>
              <a:gd name="T27" fmla="*/ 1 h 203"/>
              <a:gd name="T28" fmla="*/ 72 w 131"/>
              <a:gd name="T29" fmla="*/ 0 h 203"/>
              <a:gd name="T30" fmla="*/ 74 w 131"/>
              <a:gd name="T31" fmla="*/ 0 h 203"/>
              <a:gd name="T32" fmla="*/ 82 w 131"/>
              <a:gd name="T33" fmla="*/ 3 h 203"/>
              <a:gd name="T34" fmla="*/ 91 w 131"/>
              <a:gd name="T35" fmla="*/ 7 h 203"/>
              <a:gd name="T36" fmla="*/ 105 w 131"/>
              <a:gd name="T37" fmla="*/ 17 h 203"/>
              <a:gd name="T38" fmla="*/ 114 w 131"/>
              <a:gd name="T39" fmla="*/ 28 h 203"/>
              <a:gd name="T40" fmla="*/ 124 w 131"/>
              <a:gd name="T41" fmla="*/ 45 h 203"/>
              <a:gd name="T42" fmla="*/ 127 w 131"/>
              <a:gd name="T43" fmla="*/ 53 h 203"/>
              <a:gd name="T44" fmla="*/ 129 w 131"/>
              <a:gd name="T45" fmla="*/ 64 h 203"/>
              <a:gd name="T46" fmla="*/ 129 w 131"/>
              <a:gd name="T47" fmla="*/ 74 h 203"/>
              <a:gd name="T48" fmla="*/ 131 w 131"/>
              <a:gd name="T49" fmla="*/ 87 h 203"/>
              <a:gd name="T50" fmla="*/ 127 w 131"/>
              <a:gd name="T51" fmla="*/ 98 h 203"/>
              <a:gd name="T52" fmla="*/ 124 w 131"/>
              <a:gd name="T53" fmla="*/ 110 h 203"/>
              <a:gd name="T54" fmla="*/ 118 w 131"/>
              <a:gd name="T55" fmla="*/ 121 h 203"/>
              <a:gd name="T56" fmla="*/ 110 w 131"/>
              <a:gd name="T57" fmla="*/ 133 h 203"/>
              <a:gd name="T58" fmla="*/ 101 w 131"/>
              <a:gd name="T59" fmla="*/ 140 h 203"/>
              <a:gd name="T60" fmla="*/ 93 w 131"/>
              <a:gd name="T61" fmla="*/ 150 h 203"/>
              <a:gd name="T62" fmla="*/ 84 w 131"/>
              <a:gd name="T63" fmla="*/ 159 h 203"/>
              <a:gd name="T64" fmla="*/ 76 w 131"/>
              <a:gd name="T65" fmla="*/ 169 h 203"/>
              <a:gd name="T66" fmla="*/ 66 w 131"/>
              <a:gd name="T67" fmla="*/ 174 h 203"/>
              <a:gd name="T68" fmla="*/ 57 w 131"/>
              <a:gd name="T69" fmla="*/ 182 h 203"/>
              <a:gd name="T70" fmla="*/ 49 w 131"/>
              <a:gd name="T71" fmla="*/ 188 h 203"/>
              <a:gd name="T72" fmla="*/ 42 w 131"/>
              <a:gd name="T73" fmla="*/ 193 h 203"/>
              <a:gd name="T74" fmla="*/ 30 w 131"/>
              <a:gd name="T75" fmla="*/ 201 h 203"/>
              <a:gd name="T76" fmla="*/ 28 w 131"/>
              <a:gd name="T77" fmla="*/ 203 h 203"/>
              <a:gd name="T78" fmla="*/ 0 w 131"/>
              <a:gd name="T79" fmla="*/ 123 h 203"/>
              <a:gd name="T80" fmla="*/ 0 w 131"/>
              <a:gd name="T81" fmla="*/ 12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1" h="203">
                <a:moveTo>
                  <a:pt x="0" y="123"/>
                </a:moveTo>
                <a:lnTo>
                  <a:pt x="8" y="112"/>
                </a:lnTo>
                <a:lnTo>
                  <a:pt x="15" y="100"/>
                </a:lnTo>
                <a:lnTo>
                  <a:pt x="23" y="89"/>
                </a:lnTo>
                <a:lnTo>
                  <a:pt x="30" y="79"/>
                </a:lnTo>
                <a:lnTo>
                  <a:pt x="38" y="68"/>
                </a:lnTo>
                <a:lnTo>
                  <a:pt x="44" y="57"/>
                </a:lnTo>
                <a:lnTo>
                  <a:pt x="49" y="47"/>
                </a:lnTo>
                <a:lnTo>
                  <a:pt x="55" y="39"/>
                </a:lnTo>
                <a:lnTo>
                  <a:pt x="59" y="30"/>
                </a:lnTo>
                <a:lnTo>
                  <a:pt x="61" y="22"/>
                </a:lnTo>
                <a:lnTo>
                  <a:pt x="65" y="15"/>
                </a:lnTo>
                <a:lnTo>
                  <a:pt x="68" y="9"/>
                </a:lnTo>
                <a:lnTo>
                  <a:pt x="70" y="1"/>
                </a:lnTo>
                <a:lnTo>
                  <a:pt x="72" y="0"/>
                </a:lnTo>
                <a:lnTo>
                  <a:pt x="74" y="0"/>
                </a:lnTo>
                <a:lnTo>
                  <a:pt x="82" y="3"/>
                </a:lnTo>
                <a:lnTo>
                  <a:pt x="91" y="7"/>
                </a:lnTo>
                <a:lnTo>
                  <a:pt x="105" y="17"/>
                </a:lnTo>
                <a:lnTo>
                  <a:pt x="114" y="28"/>
                </a:lnTo>
                <a:lnTo>
                  <a:pt x="124" y="45"/>
                </a:lnTo>
                <a:lnTo>
                  <a:pt x="127" y="53"/>
                </a:lnTo>
                <a:lnTo>
                  <a:pt x="129" y="64"/>
                </a:lnTo>
                <a:lnTo>
                  <a:pt x="129" y="74"/>
                </a:lnTo>
                <a:lnTo>
                  <a:pt x="131" y="87"/>
                </a:lnTo>
                <a:lnTo>
                  <a:pt x="127" y="98"/>
                </a:lnTo>
                <a:lnTo>
                  <a:pt x="124" y="110"/>
                </a:lnTo>
                <a:lnTo>
                  <a:pt x="118" y="121"/>
                </a:lnTo>
                <a:lnTo>
                  <a:pt x="110" y="133"/>
                </a:lnTo>
                <a:lnTo>
                  <a:pt x="101" y="140"/>
                </a:lnTo>
                <a:lnTo>
                  <a:pt x="93" y="150"/>
                </a:lnTo>
                <a:lnTo>
                  <a:pt x="84" y="159"/>
                </a:lnTo>
                <a:lnTo>
                  <a:pt x="76" y="169"/>
                </a:lnTo>
                <a:lnTo>
                  <a:pt x="66" y="174"/>
                </a:lnTo>
                <a:lnTo>
                  <a:pt x="57" y="182"/>
                </a:lnTo>
                <a:lnTo>
                  <a:pt x="49" y="188"/>
                </a:lnTo>
                <a:lnTo>
                  <a:pt x="42" y="193"/>
                </a:lnTo>
                <a:lnTo>
                  <a:pt x="30" y="201"/>
                </a:lnTo>
                <a:lnTo>
                  <a:pt x="28" y="203"/>
                </a:lnTo>
                <a:lnTo>
                  <a:pt x="0" y="123"/>
                </a:lnTo>
                <a:lnTo>
                  <a:pt x="0" y="123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87" name="Freeform 63"/>
          <p:cNvSpPr>
            <a:spLocks/>
          </p:cNvSpPr>
          <p:nvPr userDrawn="1"/>
        </p:nvSpPr>
        <p:spPr bwMode="auto">
          <a:xfrm>
            <a:off x="244190" y="2665499"/>
            <a:ext cx="277408" cy="251353"/>
          </a:xfrm>
          <a:custGeom>
            <a:avLst/>
            <a:gdLst>
              <a:gd name="T0" fmla="*/ 673 w 725"/>
              <a:gd name="T1" fmla="*/ 8 h 656"/>
              <a:gd name="T2" fmla="*/ 632 w 725"/>
              <a:gd name="T3" fmla="*/ 27 h 656"/>
              <a:gd name="T4" fmla="*/ 590 w 725"/>
              <a:gd name="T5" fmla="*/ 54 h 656"/>
              <a:gd name="T6" fmla="*/ 546 w 725"/>
              <a:gd name="T7" fmla="*/ 80 h 656"/>
              <a:gd name="T8" fmla="*/ 502 w 725"/>
              <a:gd name="T9" fmla="*/ 113 h 656"/>
              <a:gd name="T10" fmla="*/ 459 w 725"/>
              <a:gd name="T11" fmla="*/ 149 h 656"/>
              <a:gd name="T12" fmla="*/ 413 w 725"/>
              <a:gd name="T13" fmla="*/ 185 h 656"/>
              <a:gd name="T14" fmla="*/ 371 w 725"/>
              <a:gd name="T15" fmla="*/ 225 h 656"/>
              <a:gd name="T16" fmla="*/ 327 w 725"/>
              <a:gd name="T17" fmla="*/ 265 h 656"/>
              <a:gd name="T18" fmla="*/ 284 w 725"/>
              <a:gd name="T19" fmla="*/ 306 h 656"/>
              <a:gd name="T20" fmla="*/ 246 w 725"/>
              <a:gd name="T21" fmla="*/ 348 h 656"/>
              <a:gd name="T22" fmla="*/ 206 w 725"/>
              <a:gd name="T23" fmla="*/ 386 h 656"/>
              <a:gd name="T24" fmla="*/ 170 w 725"/>
              <a:gd name="T25" fmla="*/ 424 h 656"/>
              <a:gd name="T26" fmla="*/ 135 w 725"/>
              <a:gd name="T27" fmla="*/ 464 h 656"/>
              <a:gd name="T28" fmla="*/ 107 w 725"/>
              <a:gd name="T29" fmla="*/ 498 h 656"/>
              <a:gd name="T30" fmla="*/ 76 w 725"/>
              <a:gd name="T31" fmla="*/ 531 h 656"/>
              <a:gd name="T32" fmla="*/ 54 w 725"/>
              <a:gd name="T33" fmla="*/ 559 h 656"/>
              <a:gd name="T34" fmla="*/ 33 w 725"/>
              <a:gd name="T35" fmla="*/ 582 h 656"/>
              <a:gd name="T36" fmla="*/ 17 w 725"/>
              <a:gd name="T37" fmla="*/ 603 h 656"/>
              <a:gd name="T38" fmla="*/ 0 w 725"/>
              <a:gd name="T39" fmla="*/ 624 h 656"/>
              <a:gd name="T40" fmla="*/ 33 w 725"/>
              <a:gd name="T41" fmla="*/ 654 h 656"/>
              <a:gd name="T42" fmla="*/ 48 w 725"/>
              <a:gd name="T43" fmla="*/ 639 h 656"/>
              <a:gd name="T44" fmla="*/ 69 w 725"/>
              <a:gd name="T45" fmla="*/ 613 h 656"/>
              <a:gd name="T46" fmla="*/ 88 w 725"/>
              <a:gd name="T47" fmla="*/ 592 h 656"/>
              <a:gd name="T48" fmla="*/ 107 w 725"/>
              <a:gd name="T49" fmla="*/ 569 h 656"/>
              <a:gd name="T50" fmla="*/ 132 w 725"/>
              <a:gd name="T51" fmla="*/ 544 h 656"/>
              <a:gd name="T52" fmla="*/ 156 w 725"/>
              <a:gd name="T53" fmla="*/ 516 h 656"/>
              <a:gd name="T54" fmla="*/ 185 w 725"/>
              <a:gd name="T55" fmla="*/ 487 h 656"/>
              <a:gd name="T56" fmla="*/ 213 w 725"/>
              <a:gd name="T57" fmla="*/ 459 h 656"/>
              <a:gd name="T58" fmla="*/ 242 w 725"/>
              <a:gd name="T59" fmla="*/ 426 h 656"/>
              <a:gd name="T60" fmla="*/ 270 w 725"/>
              <a:gd name="T61" fmla="*/ 396 h 656"/>
              <a:gd name="T62" fmla="*/ 299 w 725"/>
              <a:gd name="T63" fmla="*/ 365 h 656"/>
              <a:gd name="T64" fmla="*/ 327 w 725"/>
              <a:gd name="T65" fmla="*/ 335 h 656"/>
              <a:gd name="T66" fmla="*/ 356 w 725"/>
              <a:gd name="T67" fmla="*/ 306 h 656"/>
              <a:gd name="T68" fmla="*/ 383 w 725"/>
              <a:gd name="T69" fmla="*/ 276 h 656"/>
              <a:gd name="T70" fmla="*/ 409 w 725"/>
              <a:gd name="T71" fmla="*/ 249 h 656"/>
              <a:gd name="T72" fmla="*/ 432 w 725"/>
              <a:gd name="T73" fmla="*/ 227 h 656"/>
              <a:gd name="T74" fmla="*/ 453 w 725"/>
              <a:gd name="T75" fmla="*/ 204 h 656"/>
              <a:gd name="T76" fmla="*/ 478 w 725"/>
              <a:gd name="T77" fmla="*/ 179 h 656"/>
              <a:gd name="T78" fmla="*/ 510 w 725"/>
              <a:gd name="T79" fmla="*/ 152 h 656"/>
              <a:gd name="T80" fmla="*/ 538 w 725"/>
              <a:gd name="T81" fmla="*/ 128 h 656"/>
              <a:gd name="T82" fmla="*/ 571 w 725"/>
              <a:gd name="T83" fmla="*/ 111 h 656"/>
              <a:gd name="T84" fmla="*/ 599 w 725"/>
              <a:gd name="T85" fmla="*/ 94 h 656"/>
              <a:gd name="T86" fmla="*/ 626 w 725"/>
              <a:gd name="T87" fmla="*/ 78 h 656"/>
              <a:gd name="T88" fmla="*/ 660 w 725"/>
              <a:gd name="T89" fmla="*/ 67 h 656"/>
              <a:gd name="T90" fmla="*/ 702 w 725"/>
              <a:gd name="T91" fmla="*/ 54 h 656"/>
              <a:gd name="T92" fmla="*/ 721 w 725"/>
              <a:gd name="T93" fmla="*/ 48 h 656"/>
              <a:gd name="T94" fmla="*/ 702 w 725"/>
              <a:gd name="T95" fmla="*/ 0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25" h="656">
                <a:moveTo>
                  <a:pt x="702" y="0"/>
                </a:moveTo>
                <a:lnTo>
                  <a:pt x="687" y="2"/>
                </a:lnTo>
                <a:lnTo>
                  <a:pt x="673" y="8"/>
                </a:lnTo>
                <a:lnTo>
                  <a:pt x="658" y="14"/>
                </a:lnTo>
                <a:lnTo>
                  <a:pt x="645" y="21"/>
                </a:lnTo>
                <a:lnTo>
                  <a:pt x="632" y="27"/>
                </a:lnTo>
                <a:lnTo>
                  <a:pt x="616" y="35"/>
                </a:lnTo>
                <a:lnTo>
                  <a:pt x="603" y="44"/>
                </a:lnTo>
                <a:lnTo>
                  <a:pt x="590" y="54"/>
                </a:lnTo>
                <a:lnTo>
                  <a:pt x="575" y="61"/>
                </a:lnTo>
                <a:lnTo>
                  <a:pt x="559" y="71"/>
                </a:lnTo>
                <a:lnTo>
                  <a:pt x="546" y="80"/>
                </a:lnTo>
                <a:lnTo>
                  <a:pt x="531" y="90"/>
                </a:lnTo>
                <a:lnTo>
                  <a:pt x="518" y="99"/>
                </a:lnTo>
                <a:lnTo>
                  <a:pt x="502" y="113"/>
                </a:lnTo>
                <a:lnTo>
                  <a:pt x="489" y="124"/>
                </a:lnTo>
                <a:lnTo>
                  <a:pt x="474" y="137"/>
                </a:lnTo>
                <a:lnTo>
                  <a:pt x="459" y="149"/>
                </a:lnTo>
                <a:lnTo>
                  <a:pt x="443" y="160"/>
                </a:lnTo>
                <a:lnTo>
                  <a:pt x="428" y="172"/>
                </a:lnTo>
                <a:lnTo>
                  <a:pt x="413" y="185"/>
                </a:lnTo>
                <a:lnTo>
                  <a:pt x="400" y="196"/>
                </a:lnTo>
                <a:lnTo>
                  <a:pt x="384" y="210"/>
                </a:lnTo>
                <a:lnTo>
                  <a:pt x="371" y="225"/>
                </a:lnTo>
                <a:lnTo>
                  <a:pt x="356" y="238"/>
                </a:lnTo>
                <a:lnTo>
                  <a:pt x="343" y="251"/>
                </a:lnTo>
                <a:lnTo>
                  <a:pt x="327" y="265"/>
                </a:lnTo>
                <a:lnTo>
                  <a:pt x="312" y="278"/>
                </a:lnTo>
                <a:lnTo>
                  <a:pt x="299" y="293"/>
                </a:lnTo>
                <a:lnTo>
                  <a:pt x="284" y="306"/>
                </a:lnTo>
                <a:lnTo>
                  <a:pt x="272" y="320"/>
                </a:lnTo>
                <a:lnTo>
                  <a:pt x="259" y="335"/>
                </a:lnTo>
                <a:lnTo>
                  <a:pt x="246" y="348"/>
                </a:lnTo>
                <a:lnTo>
                  <a:pt x="232" y="362"/>
                </a:lnTo>
                <a:lnTo>
                  <a:pt x="219" y="375"/>
                </a:lnTo>
                <a:lnTo>
                  <a:pt x="206" y="386"/>
                </a:lnTo>
                <a:lnTo>
                  <a:pt x="194" y="400"/>
                </a:lnTo>
                <a:lnTo>
                  <a:pt x="181" y="413"/>
                </a:lnTo>
                <a:lnTo>
                  <a:pt x="170" y="424"/>
                </a:lnTo>
                <a:lnTo>
                  <a:pt x="156" y="438"/>
                </a:lnTo>
                <a:lnTo>
                  <a:pt x="147" y="453"/>
                </a:lnTo>
                <a:lnTo>
                  <a:pt x="135" y="464"/>
                </a:lnTo>
                <a:lnTo>
                  <a:pt x="126" y="474"/>
                </a:lnTo>
                <a:lnTo>
                  <a:pt x="116" y="485"/>
                </a:lnTo>
                <a:lnTo>
                  <a:pt x="107" y="498"/>
                </a:lnTo>
                <a:lnTo>
                  <a:pt x="97" y="510"/>
                </a:lnTo>
                <a:lnTo>
                  <a:pt x="88" y="521"/>
                </a:lnTo>
                <a:lnTo>
                  <a:pt x="76" y="531"/>
                </a:lnTo>
                <a:lnTo>
                  <a:pt x="71" y="542"/>
                </a:lnTo>
                <a:lnTo>
                  <a:pt x="61" y="550"/>
                </a:lnTo>
                <a:lnTo>
                  <a:pt x="54" y="559"/>
                </a:lnTo>
                <a:lnTo>
                  <a:pt x="46" y="567"/>
                </a:lnTo>
                <a:lnTo>
                  <a:pt x="40" y="576"/>
                </a:lnTo>
                <a:lnTo>
                  <a:pt x="33" y="582"/>
                </a:lnTo>
                <a:lnTo>
                  <a:pt x="27" y="590"/>
                </a:lnTo>
                <a:lnTo>
                  <a:pt x="23" y="595"/>
                </a:lnTo>
                <a:lnTo>
                  <a:pt x="17" y="603"/>
                </a:lnTo>
                <a:lnTo>
                  <a:pt x="8" y="613"/>
                </a:lnTo>
                <a:lnTo>
                  <a:pt x="4" y="620"/>
                </a:lnTo>
                <a:lnTo>
                  <a:pt x="0" y="624"/>
                </a:lnTo>
                <a:lnTo>
                  <a:pt x="0" y="628"/>
                </a:lnTo>
                <a:lnTo>
                  <a:pt x="33" y="656"/>
                </a:lnTo>
                <a:lnTo>
                  <a:pt x="33" y="654"/>
                </a:lnTo>
                <a:lnTo>
                  <a:pt x="37" y="652"/>
                </a:lnTo>
                <a:lnTo>
                  <a:pt x="38" y="645"/>
                </a:lnTo>
                <a:lnTo>
                  <a:pt x="48" y="639"/>
                </a:lnTo>
                <a:lnTo>
                  <a:pt x="54" y="628"/>
                </a:lnTo>
                <a:lnTo>
                  <a:pt x="65" y="618"/>
                </a:lnTo>
                <a:lnTo>
                  <a:pt x="69" y="613"/>
                </a:lnTo>
                <a:lnTo>
                  <a:pt x="75" y="605"/>
                </a:lnTo>
                <a:lnTo>
                  <a:pt x="80" y="599"/>
                </a:lnTo>
                <a:lnTo>
                  <a:pt x="88" y="592"/>
                </a:lnTo>
                <a:lnTo>
                  <a:pt x="94" y="584"/>
                </a:lnTo>
                <a:lnTo>
                  <a:pt x="101" y="576"/>
                </a:lnTo>
                <a:lnTo>
                  <a:pt x="107" y="569"/>
                </a:lnTo>
                <a:lnTo>
                  <a:pt x="116" y="561"/>
                </a:lnTo>
                <a:lnTo>
                  <a:pt x="124" y="552"/>
                </a:lnTo>
                <a:lnTo>
                  <a:pt x="132" y="544"/>
                </a:lnTo>
                <a:lnTo>
                  <a:pt x="139" y="535"/>
                </a:lnTo>
                <a:lnTo>
                  <a:pt x="149" y="527"/>
                </a:lnTo>
                <a:lnTo>
                  <a:pt x="156" y="516"/>
                </a:lnTo>
                <a:lnTo>
                  <a:pt x="166" y="506"/>
                </a:lnTo>
                <a:lnTo>
                  <a:pt x="175" y="497"/>
                </a:lnTo>
                <a:lnTo>
                  <a:pt x="185" y="487"/>
                </a:lnTo>
                <a:lnTo>
                  <a:pt x="194" y="478"/>
                </a:lnTo>
                <a:lnTo>
                  <a:pt x="204" y="468"/>
                </a:lnTo>
                <a:lnTo>
                  <a:pt x="213" y="459"/>
                </a:lnTo>
                <a:lnTo>
                  <a:pt x="223" y="449"/>
                </a:lnTo>
                <a:lnTo>
                  <a:pt x="232" y="438"/>
                </a:lnTo>
                <a:lnTo>
                  <a:pt x="242" y="426"/>
                </a:lnTo>
                <a:lnTo>
                  <a:pt x="251" y="417"/>
                </a:lnTo>
                <a:lnTo>
                  <a:pt x="261" y="407"/>
                </a:lnTo>
                <a:lnTo>
                  <a:pt x="270" y="396"/>
                </a:lnTo>
                <a:lnTo>
                  <a:pt x="280" y="384"/>
                </a:lnTo>
                <a:lnTo>
                  <a:pt x="289" y="375"/>
                </a:lnTo>
                <a:lnTo>
                  <a:pt x="299" y="365"/>
                </a:lnTo>
                <a:lnTo>
                  <a:pt x="308" y="356"/>
                </a:lnTo>
                <a:lnTo>
                  <a:pt x="318" y="344"/>
                </a:lnTo>
                <a:lnTo>
                  <a:pt x="327" y="335"/>
                </a:lnTo>
                <a:lnTo>
                  <a:pt x="337" y="325"/>
                </a:lnTo>
                <a:lnTo>
                  <a:pt x="346" y="316"/>
                </a:lnTo>
                <a:lnTo>
                  <a:pt x="356" y="306"/>
                </a:lnTo>
                <a:lnTo>
                  <a:pt x="365" y="297"/>
                </a:lnTo>
                <a:lnTo>
                  <a:pt x="375" y="287"/>
                </a:lnTo>
                <a:lnTo>
                  <a:pt x="383" y="276"/>
                </a:lnTo>
                <a:lnTo>
                  <a:pt x="390" y="267"/>
                </a:lnTo>
                <a:lnTo>
                  <a:pt x="400" y="257"/>
                </a:lnTo>
                <a:lnTo>
                  <a:pt x="409" y="249"/>
                </a:lnTo>
                <a:lnTo>
                  <a:pt x="417" y="240"/>
                </a:lnTo>
                <a:lnTo>
                  <a:pt x="424" y="234"/>
                </a:lnTo>
                <a:lnTo>
                  <a:pt x="432" y="227"/>
                </a:lnTo>
                <a:lnTo>
                  <a:pt x="440" y="219"/>
                </a:lnTo>
                <a:lnTo>
                  <a:pt x="447" y="210"/>
                </a:lnTo>
                <a:lnTo>
                  <a:pt x="453" y="204"/>
                </a:lnTo>
                <a:lnTo>
                  <a:pt x="459" y="196"/>
                </a:lnTo>
                <a:lnTo>
                  <a:pt x="468" y="191"/>
                </a:lnTo>
                <a:lnTo>
                  <a:pt x="478" y="179"/>
                </a:lnTo>
                <a:lnTo>
                  <a:pt x="491" y="172"/>
                </a:lnTo>
                <a:lnTo>
                  <a:pt x="500" y="162"/>
                </a:lnTo>
                <a:lnTo>
                  <a:pt x="510" y="152"/>
                </a:lnTo>
                <a:lnTo>
                  <a:pt x="519" y="145"/>
                </a:lnTo>
                <a:lnTo>
                  <a:pt x="529" y="139"/>
                </a:lnTo>
                <a:lnTo>
                  <a:pt x="538" y="128"/>
                </a:lnTo>
                <a:lnTo>
                  <a:pt x="550" y="122"/>
                </a:lnTo>
                <a:lnTo>
                  <a:pt x="559" y="116"/>
                </a:lnTo>
                <a:lnTo>
                  <a:pt x="571" y="111"/>
                </a:lnTo>
                <a:lnTo>
                  <a:pt x="580" y="105"/>
                </a:lnTo>
                <a:lnTo>
                  <a:pt x="590" y="99"/>
                </a:lnTo>
                <a:lnTo>
                  <a:pt x="599" y="94"/>
                </a:lnTo>
                <a:lnTo>
                  <a:pt x="609" y="88"/>
                </a:lnTo>
                <a:lnTo>
                  <a:pt x="616" y="84"/>
                </a:lnTo>
                <a:lnTo>
                  <a:pt x="626" y="78"/>
                </a:lnTo>
                <a:lnTo>
                  <a:pt x="635" y="76"/>
                </a:lnTo>
                <a:lnTo>
                  <a:pt x="645" y="75"/>
                </a:lnTo>
                <a:lnTo>
                  <a:pt x="660" y="67"/>
                </a:lnTo>
                <a:lnTo>
                  <a:pt x="675" y="61"/>
                </a:lnTo>
                <a:lnTo>
                  <a:pt x="689" y="57"/>
                </a:lnTo>
                <a:lnTo>
                  <a:pt x="702" y="54"/>
                </a:lnTo>
                <a:lnTo>
                  <a:pt x="710" y="50"/>
                </a:lnTo>
                <a:lnTo>
                  <a:pt x="717" y="48"/>
                </a:lnTo>
                <a:lnTo>
                  <a:pt x="721" y="48"/>
                </a:lnTo>
                <a:lnTo>
                  <a:pt x="725" y="48"/>
                </a:lnTo>
                <a:lnTo>
                  <a:pt x="702" y="0"/>
                </a:lnTo>
                <a:lnTo>
                  <a:pt x="702" y="0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88" name="Freeform 64"/>
          <p:cNvSpPr>
            <a:spLocks/>
          </p:cNvSpPr>
          <p:nvPr userDrawn="1"/>
        </p:nvSpPr>
        <p:spPr bwMode="auto">
          <a:xfrm>
            <a:off x="127709" y="2903059"/>
            <a:ext cx="329518" cy="356339"/>
          </a:xfrm>
          <a:custGeom>
            <a:avLst/>
            <a:gdLst>
              <a:gd name="T0" fmla="*/ 333 w 862"/>
              <a:gd name="T1" fmla="*/ 17 h 932"/>
              <a:gd name="T2" fmla="*/ 363 w 862"/>
              <a:gd name="T3" fmla="*/ 38 h 932"/>
              <a:gd name="T4" fmla="*/ 401 w 862"/>
              <a:gd name="T5" fmla="*/ 65 h 932"/>
              <a:gd name="T6" fmla="*/ 441 w 862"/>
              <a:gd name="T7" fmla="*/ 97 h 932"/>
              <a:gd name="T8" fmla="*/ 483 w 862"/>
              <a:gd name="T9" fmla="*/ 131 h 932"/>
              <a:gd name="T10" fmla="*/ 529 w 862"/>
              <a:gd name="T11" fmla="*/ 169 h 932"/>
              <a:gd name="T12" fmla="*/ 576 w 862"/>
              <a:gd name="T13" fmla="*/ 209 h 932"/>
              <a:gd name="T14" fmla="*/ 626 w 862"/>
              <a:gd name="T15" fmla="*/ 249 h 932"/>
              <a:gd name="T16" fmla="*/ 669 w 862"/>
              <a:gd name="T17" fmla="*/ 287 h 932"/>
              <a:gd name="T18" fmla="*/ 715 w 862"/>
              <a:gd name="T19" fmla="*/ 327 h 932"/>
              <a:gd name="T20" fmla="*/ 755 w 862"/>
              <a:gd name="T21" fmla="*/ 363 h 932"/>
              <a:gd name="T22" fmla="*/ 791 w 862"/>
              <a:gd name="T23" fmla="*/ 397 h 932"/>
              <a:gd name="T24" fmla="*/ 820 w 862"/>
              <a:gd name="T25" fmla="*/ 428 h 932"/>
              <a:gd name="T26" fmla="*/ 846 w 862"/>
              <a:gd name="T27" fmla="*/ 462 h 932"/>
              <a:gd name="T28" fmla="*/ 862 w 862"/>
              <a:gd name="T29" fmla="*/ 496 h 932"/>
              <a:gd name="T30" fmla="*/ 848 w 862"/>
              <a:gd name="T31" fmla="*/ 542 h 932"/>
              <a:gd name="T32" fmla="*/ 825 w 862"/>
              <a:gd name="T33" fmla="*/ 595 h 932"/>
              <a:gd name="T34" fmla="*/ 806 w 862"/>
              <a:gd name="T35" fmla="*/ 631 h 932"/>
              <a:gd name="T36" fmla="*/ 787 w 862"/>
              <a:gd name="T37" fmla="*/ 667 h 932"/>
              <a:gd name="T38" fmla="*/ 765 w 862"/>
              <a:gd name="T39" fmla="*/ 705 h 932"/>
              <a:gd name="T40" fmla="*/ 744 w 862"/>
              <a:gd name="T41" fmla="*/ 743 h 932"/>
              <a:gd name="T42" fmla="*/ 719 w 862"/>
              <a:gd name="T43" fmla="*/ 780 h 932"/>
              <a:gd name="T44" fmla="*/ 694 w 862"/>
              <a:gd name="T45" fmla="*/ 814 h 932"/>
              <a:gd name="T46" fmla="*/ 664 w 862"/>
              <a:gd name="T47" fmla="*/ 854 h 932"/>
              <a:gd name="T48" fmla="*/ 614 w 862"/>
              <a:gd name="T49" fmla="*/ 901 h 932"/>
              <a:gd name="T50" fmla="*/ 576 w 862"/>
              <a:gd name="T51" fmla="*/ 930 h 932"/>
              <a:gd name="T52" fmla="*/ 538 w 862"/>
              <a:gd name="T53" fmla="*/ 922 h 932"/>
              <a:gd name="T54" fmla="*/ 506 w 862"/>
              <a:gd name="T55" fmla="*/ 905 h 932"/>
              <a:gd name="T56" fmla="*/ 466 w 862"/>
              <a:gd name="T57" fmla="*/ 878 h 932"/>
              <a:gd name="T58" fmla="*/ 422 w 862"/>
              <a:gd name="T59" fmla="*/ 842 h 932"/>
              <a:gd name="T60" fmla="*/ 375 w 862"/>
              <a:gd name="T61" fmla="*/ 802 h 932"/>
              <a:gd name="T62" fmla="*/ 323 w 862"/>
              <a:gd name="T63" fmla="*/ 757 h 932"/>
              <a:gd name="T64" fmla="*/ 274 w 862"/>
              <a:gd name="T65" fmla="*/ 707 h 932"/>
              <a:gd name="T66" fmla="*/ 225 w 862"/>
              <a:gd name="T67" fmla="*/ 656 h 932"/>
              <a:gd name="T68" fmla="*/ 175 w 862"/>
              <a:gd name="T69" fmla="*/ 603 h 932"/>
              <a:gd name="T70" fmla="*/ 129 w 862"/>
              <a:gd name="T71" fmla="*/ 551 h 932"/>
              <a:gd name="T72" fmla="*/ 88 w 862"/>
              <a:gd name="T73" fmla="*/ 502 h 932"/>
              <a:gd name="T74" fmla="*/ 53 w 862"/>
              <a:gd name="T75" fmla="*/ 456 h 932"/>
              <a:gd name="T76" fmla="*/ 27 w 862"/>
              <a:gd name="T77" fmla="*/ 415 h 932"/>
              <a:gd name="T78" fmla="*/ 6 w 862"/>
              <a:gd name="T79" fmla="*/ 369 h 932"/>
              <a:gd name="T80" fmla="*/ 6 w 862"/>
              <a:gd name="T81" fmla="*/ 329 h 932"/>
              <a:gd name="T82" fmla="*/ 34 w 862"/>
              <a:gd name="T83" fmla="*/ 283 h 932"/>
              <a:gd name="T84" fmla="*/ 76 w 862"/>
              <a:gd name="T85" fmla="*/ 232 h 932"/>
              <a:gd name="T86" fmla="*/ 107 w 862"/>
              <a:gd name="T87" fmla="*/ 196 h 932"/>
              <a:gd name="T88" fmla="*/ 135 w 862"/>
              <a:gd name="T89" fmla="*/ 169 h 932"/>
              <a:gd name="T90" fmla="*/ 164 w 862"/>
              <a:gd name="T91" fmla="*/ 141 h 932"/>
              <a:gd name="T92" fmla="*/ 188 w 862"/>
              <a:gd name="T93" fmla="*/ 112 h 932"/>
              <a:gd name="T94" fmla="*/ 234 w 862"/>
              <a:gd name="T95" fmla="*/ 69 h 932"/>
              <a:gd name="T96" fmla="*/ 274 w 862"/>
              <a:gd name="T97" fmla="*/ 31 h 932"/>
              <a:gd name="T98" fmla="*/ 306 w 862"/>
              <a:gd name="T99" fmla="*/ 2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62" h="932">
                <a:moveTo>
                  <a:pt x="312" y="0"/>
                </a:moveTo>
                <a:lnTo>
                  <a:pt x="320" y="4"/>
                </a:lnTo>
                <a:lnTo>
                  <a:pt x="329" y="12"/>
                </a:lnTo>
                <a:lnTo>
                  <a:pt x="333" y="17"/>
                </a:lnTo>
                <a:lnTo>
                  <a:pt x="342" y="21"/>
                </a:lnTo>
                <a:lnTo>
                  <a:pt x="348" y="27"/>
                </a:lnTo>
                <a:lnTo>
                  <a:pt x="358" y="32"/>
                </a:lnTo>
                <a:lnTo>
                  <a:pt x="363" y="38"/>
                </a:lnTo>
                <a:lnTo>
                  <a:pt x="371" y="44"/>
                </a:lnTo>
                <a:lnTo>
                  <a:pt x="380" y="51"/>
                </a:lnTo>
                <a:lnTo>
                  <a:pt x="392" y="59"/>
                </a:lnTo>
                <a:lnTo>
                  <a:pt x="401" y="65"/>
                </a:lnTo>
                <a:lnTo>
                  <a:pt x="411" y="72"/>
                </a:lnTo>
                <a:lnTo>
                  <a:pt x="420" y="82"/>
                </a:lnTo>
                <a:lnTo>
                  <a:pt x="432" y="91"/>
                </a:lnTo>
                <a:lnTo>
                  <a:pt x="441" y="97"/>
                </a:lnTo>
                <a:lnTo>
                  <a:pt x="451" y="105"/>
                </a:lnTo>
                <a:lnTo>
                  <a:pt x="462" y="112"/>
                </a:lnTo>
                <a:lnTo>
                  <a:pt x="474" y="122"/>
                </a:lnTo>
                <a:lnTo>
                  <a:pt x="483" y="131"/>
                </a:lnTo>
                <a:lnTo>
                  <a:pt x="496" y="141"/>
                </a:lnTo>
                <a:lnTo>
                  <a:pt x="508" y="150"/>
                </a:lnTo>
                <a:lnTo>
                  <a:pt x="519" y="160"/>
                </a:lnTo>
                <a:lnTo>
                  <a:pt x="529" y="169"/>
                </a:lnTo>
                <a:lnTo>
                  <a:pt x="542" y="181"/>
                </a:lnTo>
                <a:lnTo>
                  <a:pt x="553" y="190"/>
                </a:lnTo>
                <a:lnTo>
                  <a:pt x="567" y="200"/>
                </a:lnTo>
                <a:lnTo>
                  <a:pt x="576" y="209"/>
                </a:lnTo>
                <a:lnTo>
                  <a:pt x="590" y="221"/>
                </a:lnTo>
                <a:lnTo>
                  <a:pt x="603" y="230"/>
                </a:lnTo>
                <a:lnTo>
                  <a:pt x="616" y="240"/>
                </a:lnTo>
                <a:lnTo>
                  <a:pt x="626" y="249"/>
                </a:lnTo>
                <a:lnTo>
                  <a:pt x="637" y="259"/>
                </a:lnTo>
                <a:lnTo>
                  <a:pt x="647" y="268"/>
                </a:lnTo>
                <a:lnTo>
                  <a:pt x="660" y="278"/>
                </a:lnTo>
                <a:lnTo>
                  <a:pt x="669" y="287"/>
                </a:lnTo>
                <a:lnTo>
                  <a:pt x="683" y="299"/>
                </a:lnTo>
                <a:lnTo>
                  <a:pt x="692" y="308"/>
                </a:lnTo>
                <a:lnTo>
                  <a:pt x="704" y="318"/>
                </a:lnTo>
                <a:lnTo>
                  <a:pt x="715" y="327"/>
                </a:lnTo>
                <a:lnTo>
                  <a:pt x="725" y="337"/>
                </a:lnTo>
                <a:lnTo>
                  <a:pt x="734" y="346"/>
                </a:lnTo>
                <a:lnTo>
                  <a:pt x="746" y="356"/>
                </a:lnTo>
                <a:lnTo>
                  <a:pt x="755" y="363"/>
                </a:lnTo>
                <a:lnTo>
                  <a:pt x="765" y="373"/>
                </a:lnTo>
                <a:lnTo>
                  <a:pt x="774" y="382"/>
                </a:lnTo>
                <a:lnTo>
                  <a:pt x="784" y="392"/>
                </a:lnTo>
                <a:lnTo>
                  <a:pt x="791" y="397"/>
                </a:lnTo>
                <a:lnTo>
                  <a:pt x="799" y="407"/>
                </a:lnTo>
                <a:lnTo>
                  <a:pt x="804" y="415"/>
                </a:lnTo>
                <a:lnTo>
                  <a:pt x="812" y="422"/>
                </a:lnTo>
                <a:lnTo>
                  <a:pt x="820" y="428"/>
                </a:lnTo>
                <a:lnTo>
                  <a:pt x="825" y="435"/>
                </a:lnTo>
                <a:lnTo>
                  <a:pt x="833" y="443"/>
                </a:lnTo>
                <a:lnTo>
                  <a:pt x="839" y="451"/>
                </a:lnTo>
                <a:lnTo>
                  <a:pt x="846" y="462"/>
                </a:lnTo>
                <a:lnTo>
                  <a:pt x="854" y="473"/>
                </a:lnTo>
                <a:lnTo>
                  <a:pt x="858" y="483"/>
                </a:lnTo>
                <a:lnTo>
                  <a:pt x="862" y="492"/>
                </a:lnTo>
                <a:lnTo>
                  <a:pt x="862" y="496"/>
                </a:lnTo>
                <a:lnTo>
                  <a:pt x="860" y="506"/>
                </a:lnTo>
                <a:lnTo>
                  <a:pt x="856" y="515"/>
                </a:lnTo>
                <a:lnTo>
                  <a:pt x="854" y="531"/>
                </a:lnTo>
                <a:lnTo>
                  <a:pt x="848" y="542"/>
                </a:lnTo>
                <a:lnTo>
                  <a:pt x="842" y="557"/>
                </a:lnTo>
                <a:lnTo>
                  <a:pt x="837" y="572"/>
                </a:lnTo>
                <a:lnTo>
                  <a:pt x="831" y="589"/>
                </a:lnTo>
                <a:lnTo>
                  <a:pt x="825" y="595"/>
                </a:lnTo>
                <a:lnTo>
                  <a:pt x="822" y="605"/>
                </a:lnTo>
                <a:lnTo>
                  <a:pt x="816" y="612"/>
                </a:lnTo>
                <a:lnTo>
                  <a:pt x="812" y="622"/>
                </a:lnTo>
                <a:lnTo>
                  <a:pt x="806" y="631"/>
                </a:lnTo>
                <a:lnTo>
                  <a:pt x="803" y="641"/>
                </a:lnTo>
                <a:lnTo>
                  <a:pt x="797" y="650"/>
                </a:lnTo>
                <a:lnTo>
                  <a:pt x="793" y="660"/>
                </a:lnTo>
                <a:lnTo>
                  <a:pt x="787" y="667"/>
                </a:lnTo>
                <a:lnTo>
                  <a:pt x="782" y="677"/>
                </a:lnTo>
                <a:lnTo>
                  <a:pt x="776" y="686"/>
                </a:lnTo>
                <a:lnTo>
                  <a:pt x="772" y="696"/>
                </a:lnTo>
                <a:lnTo>
                  <a:pt x="765" y="705"/>
                </a:lnTo>
                <a:lnTo>
                  <a:pt x="761" y="715"/>
                </a:lnTo>
                <a:lnTo>
                  <a:pt x="755" y="724"/>
                </a:lnTo>
                <a:lnTo>
                  <a:pt x="751" y="736"/>
                </a:lnTo>
                <a:lnTo>
                  <a:pt x="744" y="743"/>
                </a:lnTo>
                <a:lnTo>
                  <a:pt x="738" y="753"/>
                </a:lnTo>
                <a:lnTo>
                  <a:pt x="730" y="762"/>
                </a:lnTo>
                <a:lnTo>
                  <a:pt x="725" y="772"/>
                </a:lnTo>
                <a:lnTo>
                  <a:pt x="719" y="780"/>
                </a:lnTo>
                <a:lnTo>
                  <a:pt x="713" y="789"/>
                </a:lnTo>
                <a:lnTo>
                  <a:pt x="706" y="797"/>
                </a:lnTo>
                <a:lnTo>
                  <a:pt x="702" y="806"/>
                </a:lnTo>
                <a:lnTo>
                  <a:pt x="694" y="814"/>
                </a:lnTo>
                <a:lnTo>
                  <a:pt x="687" y="821"/>
                </a:lnTo>
                <a:lnTo>
                  <a:pt x="681" y="831"/>
                </a:lnTo>
                <a:lnTo>
                  <a:pt x="675" y="840"/>
                </a:lnTo>
                <a:lnTo>
                  <a:pt x="664" y="854"/>
                </a:lnTo>
                <a:lnTo>
                  <a:pt x="652" y="869"/>
                </a:lnTo>
                <a:lnTo>
                  <a:pt x="637" y="880"/>
                </a:lnTo>
                <a:lnTo>
                  <a:pt x="626" y="892"/>
                </a:lnTo>
                <a:lnTo>
                  <a:pt x="614" y="901"/>
                </a:lnTo>
                <a:lnTo>
                  <a:pt x="605" y="911"/>
                </a:lnTo>
                <a:lnTo>
                  <a:pt x="595" y="918"/>
                </a:lnTo>
                <a:lnTo>
                  <a:pt x="586" y="924"/>
                </a:lnTo>
                <a:lnTo>
                  <a:pt x="576" y="930"/>
                </a:lnTo>
                <a:lnTo>
                  <a:pt x="567" y="932"/>
                </a:lnTo>
                <a:lnTo>
                  <a:pt x="557" y="930"/>
                </a:lnTo>
                <a:lnTo>
                  <a:pt x="546" y="926"/>
                </a:lnTo>
                <a:lnTo>
                  <a:pt x="538" y="922"/>
                </a:lnTo>
                <a:lnTo>
                  <a:pt x="529" y="920"/>
                </a:lnTo>
                <a:lnTo>
                  <a:pt x="521" y="914"/>
                </a:lnTo>
                <a:lnTo>
                  <a:pt x="515" y="911"/>
                </a:lnTo>
                <a:lnTo>
                  <a:pt x="506" y="905"/>
                </a:lnTo>
                <a:lnTo>
                  <a:pt x="496" y="899"/>
                </a:lnTo>
                <a:lnTo>
                  <a:pt x="487" y="892"/>
                </a:lnTo>
                <a:lnTo>
                  <a:pt x="477" y="886"/>
                </a:lnTo>
                <a:lnTo>
                  <a:pt x="466" y="878"/>
                </a:lnTo>
                <a:lnTo>
                  <a:pt x="456" y="871"/>
                </a:lnTo>
                <a:lnTo>
                  <a:pt x="445" y="861"/>
                </a:lnTo>
                <a:lnTo>
                  <a:pt x="436" y="854"/>
                </a:lnTo>
                <a:lnTo>
                  <a:pt x="422" y="842"/>
                </a:lnTo>
                <a:lnTo>
                  <a:pt x="411" y="833"/>
                </a:lnTo>
                <a:lnTo>
                  <a:pt x="399" y="823"/>
                </a:lnTo>
                <a:lnTo>
                  <a:pt x="388" y="814"/>
                </a:lnTo>
                <a:lnTo>
                  <a:pt x="375" y="802"/>
                </a:lnTo>
                <a:lnTo>
                  <a:pt x="361" y="793"/>
                </a:lnTo>
                <a:lnTo>
                  <a:pt x="350" y="781"/>
                </a:lnTo>
                <a:lnTo>
                  <a:pt x="339" y="770"/>
                </a:lnTo>
                <a:lnTo>
                  <a:pt x="323" y="757"/>
                </a:lnTo>
                <a:lnTo>
                  <a:pt x="312" y="743"/>
                </a:lnTo>
                <a:lnTo>
                  <a:pt x="299" y="732"/>
                </a:lnTo>
                <a:lnTo>
                  <a:pt x="287" y="721"/>
                </a:lnTo>
                <a:lnTo>
                  <a:pt x="274" y="707"/>
                </a:lnTo>
                <a:lnTo>
                  <a:pt x="263" y="694"/>
                </a:lnTo>
                <a:lnTo>
                  <a:pt x="249" y="683"/>
                </a:lnTo>
                <a:lnTo>
                  <a:pt x="238" y="671"/>
                </a:lnTo>
                <a:lnTo>
                  <a:pt x="225" y="656"/>
                </a:lnTo>
                <a:lnTo>
                  <a:pt x="213" y="645"/>
                </a:lnTo>
                <a:lnTo>
                  <a:pt x="198" y="629"/>
                </a:lnTo>
                <a:lnTo>
                  <a:pt x="186" y="616"/>
                </a:lnTo>
                <a:lnTo>
                  <a:pt x="175" y="603"/>
                </a:lnTo>
                <a:lnTo>
                  <a:pt x="164" y="589"/>
                </a:lnTo>
                <a:lnTo>
                  <a:pt x="150" y="576"/>
                </a:lnTo>
                <a:lnTo>
                  <a:pt x="141" y="565"/>
                </a:lnTo>
                <a:lnTo>
                  <a:pt x="129" y="551"/>
                </a:lnTo>
                <a:lnTo>
                  <a:pt x="118" y="538"/>
                </a:lnTo>
                <a:lnTo>
                  <a:pt x="109" y="527"/>
                </a:lnTo>
                <a:lnTo>
                  <a:pt x="99" y="515"/>
                </a:lnTo>
                <a:lnTo>
                  <a:pt x="88" y="502"/>
                </a:lnTo>
                <a:lnTo>
                  <a:pt x="78" y="491"/>
                </a:lnTo>
                <a:lnTo>
                  <a:pt x="71" y="477"/>
                </a:lnTo>
                <a:lnTo>
                  <a:pt x="63" y="468"/>
                </a:lnTo>
                <a:lnTo>
                  <a:pt x="53" y="456"/>
                </a:lnTo>
                <a:lnTo>
                  <a:pt x="46" y="445"/>
                </a:lnTo>
                <a:lnTo>
                  <a:pt x="38" y="434"/>
                </a:lnTo>
                <a:lnTo>
                  <a:pt x="32" y="424"/>
                </a:lnTo>
                <a:lnTo>
                  <a:pt x="27" y="415"/>
                </a:lnTo>
                <a:lnTo>
                  <a:pt x="19" y="405"/>
                </a:lnTo>
                <a:lnTo>
                  <a:pt x="15" y="396"/>
                </a:lnTo>
                <a:lnTo>
                  <a:pt x="12" y="388"/>
                </a:lnTo>
                <a:lnTo>
                  <a:pt x="6" y="369"/>
                </a:lnTo>
                <a:lnTo>
                  <a:pt x="2" y="358"/>
                </a:lnTo>
                <a:lnTo>
                  <a:pt x="0" y="346"/>
                </a:lnTo>
                <a:lnTo>
                  <a:pt x="4" y="339"/>
                </a:lnTo>
                <a:lnTo>
                  <a:pt x="6" y="329"/>
                </a:lnTo>
                <a:lnTo>
                  <a:pt x="12" y="318"/>
                </a:lnTo>
                <a:lnTo>
                  <a:pt x="17" y="308"/>
                </a:lnTo>
                <a:lnTo>
                  <a:pt x="27" y="297"/>
                </a:lnTo>
                <a:lnTo>
                  <a:pt x="34" y="283"/>
                </a:lnTo>
                <a:lnTo>
                  <a:pt x="44" y="270"/>
                </a:lnTo>
                <a:lnTo>
                  <a:pt x="53" y="259"/>
                </a:lnTo>
                <a:lnTo>
                  <a:pt x="67" y="247"/>
                </a:lnTo>
                <a:lnTo>
                  <a:pt x="76" y="232"/>
                </a:lnTo>
                <a:lnTo>
                  <a:pt x="88" y="219"/>
                </a:lnTo>
                <a:lnTo>
                  <a:pt x="95" y="209"/>
                </a:lnTo>
                <a:lnTo>
                  <a:pt x="101" y="204"/>
                </a:lnTo>
                <a:lnTo>
                  <a:pt x="107" y="196"/>
                </a:lnTo>
                <a:lnTo>
                  <a:pt x="116" y="190"/>
                </a:lnTo>
                <a:lnTo>
                  <a:pt x="120" y="183"/>
                </a:lnTo>
                <a:lnTo>
                  <a:pt x="128" y="177"/>
                </a:lnTo>
                <a:lnTo>
                  <a:pt x="135" y="169"/>
                </a:lnTo>
                <a:lnTo>
                  <a:pt x="143" y="162"/>
                </a:lnTo>
                <a:lnTo>
                  <a:pt x="148" y="154"/>
                </a:lnTo>
                <a:lnTo>
                  <a:pt x="156" y="148"/>
                </a:lnTo>
                <a:lnTo>
                  <a:pt x="164" y="141"/>
                </a:lnTo>
                <a:lnTo>
                  <a:pt x="171" y="135"/>
                </a:lnTo>
                <a:lnTo>
                  <a:pt x="175" y="127"/>
                </a:lnTo>
                <a:lnTo>
                  <a:pt x="185" y="120"/>
                </a:lnTo>
                <a:lnTo>
                  <a:pt x="188" y="112"/>
                </a:lnTo>
                <a:lnTo>
                  <a:pt x="196" y="107"/>
                </a:lnTo>
                <a:lnTo>
                  <a:pt x="209" y="93"/>
                </a:lnTo>
                <a:lnTo>
                  <a:pt x="223" y="82"/>
                </a:lnTo>
                <a:lnTo>
                  <a:pt x="234" y="69"/>
                </a:lnTo>
                <a:lnTo>
                  <a:pt x="244" y="59"/>
                </a:lnTo>
                <a:lnTo>
                  <a:pt x="255" y="48"/>
                </a:lnTo>
                <a:lnTo>
                  <a:pt x="266" y="40"/>
                </a:lnTo>
                <a:lnTo>
                  <a:pt x="274" y="31"/>
                </a:lnTo>
                <a:lnTo>
                  <a:pt x="283" y="21"/>
                </a:lnTo>
                <a:lnTo>
                  <a:pt x="291" y="13"/>
                </a:lnTo>
                <a:lnTo>
                  <a:pt x="299" y="10"/>
                </a:lnTo>
                <a:lnTo>
                  <a:pt x="306" y="2"/>
                </a:lnTo>
                <a:lnTo>
                  <a:pt x="312" y="0"/>
                </a:lnTo>
                <a:lnTo>
                  <a:pt x="312" y="0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89" name="Freeform 65"/>
          <p:cNvSpPr>
            <a:spLocks/>
          </p:cNvSpPr>
          <p:nvPr userDrawn="1"/>
        </p:nvSpPr>
        <p:spPr bwMode="auto">
          <a:xfrm>
            <a:off x="536158" y="2703815"/>
            <a:ext cx="26821" cy="104220"/>
          </a:xfrm>
          <a:custGeom>
            <a:avLst/>
            <a:gdLst>
              <a:gd name="T0" fmla="*/ 0 w 70"/>
              <a:gd name="T1" fmla="*/ 8 h 272"/>
              <a:gd name="T2" fmla="*/ 0 w 70"/>
              <a:gd name="T3" fmla="*/ 17 h 272"/>
              <a:gd name="T4" fmla="*/ 4 w 70"/>
              <a:gd name="T5" fmla="*/ 31 h 272"/>
              <a:gd name="T6" fmla="*/ 6 w 70"/>
              <a:gd name="T7" fmla="*/ 44 h 272"/>
              <a:gd name="T8" fmla="*/ 9 w 70"/>
              <a:gd name="T9" fmla="*/ 57 h 272"/>
              <a:gd name="T10" fmla="*/ 9 w 70"/>
              <a:gd name="T11" fmla="*/ 72 h 272"/>
              <a:gd name="T12" fmla="*/ 13 w 70"/>
              <a:gd name="T13" fmla="*/ 86 h 272"/>
              <a:gd name="T14" fmla="*/ 15 w 70"/>
              <a:gd name="T15" fmla="*/ 101 h 272"/>
              <a:gd name="T16" fmla="*/ 19 w 70"/>
              <a:gd name="T17" fmla="*/ 116 h 272"/>
              <a:gd name="T18" fmla="*/ 21 w 70"/>
              <a:gd name="T19" fmla="*/ 129 h 272"/>
              <a:gd name="T20" fmla="*/ 21 w 70"/>
              <a:gd name="T21" fmla="*/ 145 h 272"/>
              <a:gd name="T22" fmla="*/ 23 w 70"/>
              <a:gd name="T23" fmla="*/ 156 h 272"/>
              <a:gd name="T24" fmla="*/ 26 w 70"/>
              <a:gd name="T25" fmla="*/ 166 h 272"/>
              <a:gd name="T26" fmla="*/ 26 w 70"/>
              <a:gd name="T27" fmla="*/ 175 h 272"/>
              <a:gd name="T28" fmla="*/ 28 w 70"/>
              <a:gd name="T29" fmla="*/ 183 h 272"/>
              <a:gd name="T30" fmla="*/ 28 w 70"/>
              <a:gd name="T31" fmla="*/ 186 h 272"/>
              <a:gd name="T32" fmla="*/ 30 w 70"/>
              <a:gd name="T33" fmla="*/ 188 h 272"/>
              <a:gd name="T34" fmla="*/ 30 w 70"/>
              <a:gd name="T35" fmla="*/ 192 h 272"/>
              <a:gd name="T36" fmla="*/ 30 w 70"/>
              <a:gd name="T37" fmla="*/ 205 h 272"/>
              <a:gd name="T38" fmla="*/ 30 w 70"/>
              <a:gd name="T39" fmla="*/ 211 h 272"/>
              <a:gd name="T40" fmla="*/ 30 w 70"/>
              <a:gd name="T41" fmla="*/ 221 h 272"/>
              <a:gd name="T42" fmla="*/ 32 w 70"/>
              <a:gd name="T43" fmla="*/ 230 h 272"/>
              <a:gd name="T44" fmla="*/ 34 w 70"/>
              <a:gd name="T45" fmla="*/ 240 h 272"/>
              <a:gd name="T46" fmla="*/ 34 w 70"/>
              <a:gd name="T47" fmla="*/ 255 h 272"/>
              <a:gd name="T48" fmla="*/ 38 w 70"/>
              <a:gd name="T49" fmla="*/ 268 h 272"/>
              <a:gd name="T50" fmla="*/ 40 w 70"/>
              <a:gd name="T51" fmla="*/ 272 h 272"/>
              <a:gd name="T52" fmla="*/ 44 w 70"/>
              <a:gd name="T53" fmla="*/ 268 h 272"/>
              <a:gd name="T54" fmla="*/ 44 w 70"/>
              <a:gd name="T55" fmla="*/ 259 h 272"/>
              <a:gd name="T56" fmla="*/ 47 w 70"/>
              <a:gd name="T57" fmla="*/ 251 h 272"/>
              <a:gd name="T58" fmla="*/ 49 w 70"/>
              <a:gd name="T59" fmla="*/ 236 h 272"/>
              <a:gd name="T60" fmla="*/ 51 w 70"/>
              <a:gd name="T61" fmla="*/ 224 h 272"/>
              <a:gd name="T62" fmla="*/ 55 w 70"/>
              <a:gd name="T63" fmla="*/ 205 h 272"/>
              <a:gd name="T64" fmla="*/ 59 w 70"/>
              <a:gd name="T65" fmla="*/ 190 h 272"/>
              <a:gd name="T66" fmla="*/ 59 w 70"/>
              <a:gd name="T67" fmla="*/ 181 h 272"/>
              <a:gd name="T68" fmla="*/ 61 w 70"/>
              <a:gd name="T69" fmla="*/ 171 h 272"/>
              <a:gd name="T70" fmla="*/ 63 w 70"/>
              <a:gd name="T71" fmla="*/ 162 h 272"/>
              <a:gd name="T72" fmla="*/ 66 w 70"/>
              <a:gd name="T73" fmla="*/ 154 h 272"/>
              <a:gd name="T74" fmla="*/ 66 w 70"/>
              <a:gd name="T75" fmla="*/ 143 h 272"/>
              <a:gd name="T76" fmla="*/ 68 w 70"/>
              <a:gd name="T77" fmla="*/ 133 h 272"/>
              <a:gd name="T78" fmla="*/ 68 w 70"/>
              <a:gd name="T79" fmla="*/ 124 h 272"/>
              <a:gd name="T80" fmla="*/ 68 w 70"/>
              <a:gd name="T81" fmla="*/ 114 h 272"/>
              <a:gd name="T82" fmla="*/ 68 w 70"/>
              <a:gd name="T83" fmla="*/ 105 h 272"/>
              <a:gd name="T84" fmla="*/ 68 w 70"/>
              <a:gd name="T85" fmla="*/ 95 h 272"/>
              <a:gd name="T86" fmla="*/ 68 w 70"/>
              <a:gd name="T87" fmla="*/ 86 h 272"/>
              <a:gd name="T88" fmla="*/ 70 w 70"/>
              <a:gd name="T89" fmla="*/ 78 h 272"/>
              <a:gd name="T90" fmla="*/ 68 w 70"/>
              <a:gd name="T91" fmla="*/ 61 h 272"/>
              <a:gd name="T92" fmla="*/ 68 w 70"/>
              <a:gd name="T93" fmla="*/ 48 h 272"/>
              <a:gd name="T94" fmla="*/ 65 w 70"/>
              <a:gd name="T95" fmla="*/ 36 h 272"/>
              <a:gd name="T96" fmla="*/ 61 w 70"/>
              <a:gd name="T97" fmla="*/ 27 h 272"/>
              <a:gd name="T98" fmla="*/ 55 w 70"/>
              <a:gd name="T99" fmla="*/ 17 h 272"/>
              <a:gd name="T100" fmla="*/ 49 w 70"/>
              <a:gd name="T101" fmla="*/ 13 h 272"/>
              <a:gd name="T102" fmla="*/ 42 w 70"/>
              <a:gd name="T103" fmla="*/ 8 h 272"/>
              <a:gd name="T104" fmla="*/ 38 w 70"/>
              <a:gd name="T105" fmla="*/ 6 h 272"/>
              <a:gd name="T106" fmla="*/ 26 w 70"/>
              <a:gd name="T107" fmla="*/ 0 h 272"/>
              <a:gd name="T108" fmla="*/ 19 w 70"/>
              <a:gd name="T109" fmla="*/ 0 h 272"/>
              <a:gd name="T110" fmla="*/ 4 w 70"/>
              <a:gd name="T111" fmla="*/ 4 h 272"/>
              <a:gd name="T112" fmla="*/ 0 w 70"/>
              <a:gd name="T113" fmla="*/ 8 h 272"/>
              <a:gd name="T114" fmla="*/ 0 w 70"/>
              <a:gd name="T115" fmla="*/ 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0" h="272">
                <a:moveTo>
                  <a:pt x="0" y="8"/>
                </a:moveTo>
                <a:lnTo>
                  <a:pt x="0" y="17"/>
                </a:lnTo>
                <a:lnTo>
                  <a:pt x="4" y="31"/>
                </a:lnTo>
                <a:lnTo>
                  <a:pt x="6" y="44"/>
                </a:lnTo>
                <a:lnTo>
                  <a:pt x="9" y="57"/>
                </a:lnTo>
                <a:lnTo>
                  <a:pt x="9" y="72"/>
                </a:lnTo>
                <a:lnTo>
                  <a:pt x="13" y="86"/>
                </a:lnTo>
                <a:lnTo>
                  <a:pt x="15" y="101"/>
                </a:lnTo>
                <a:lnTo>
                  <a:pt x="19" y="116"/>
                </a:lnTo>
                <a:lnTo>
                  <a:pt x="21" y="129"/>
                </a:lnTo>
                <a:lnTo>
                  <a:pt x="21" y="145"/>
                </a:lnTo>
                <a:lnTo>
                  <a:pt x="23" y="156"/>
                </a:lnTo>
                <a:lnTo>
                  <a:pt x="26" y="166"/>
                </a:lnTo>
                <a:lnTo>
                  <a:pt x="26" y="175"/>
                </a:lnTo>
                <a:lnTo>
                  <a:pt x="28" y="183"/>
                </a:lnTo>
                <a:lnTo>
                  <a:pt x="28" y="186"/>
                </a:lnTo>
                <a:lnTo>
                  <a:pt x="30" y="188"/>
                </a:lnTo>
                <a:lnTo>
                  <a:pt x="30" y="192"/>
                </a:lnTo>
                <a:lnTo>
                  <a:pt x="30" y="205"/>
                </a:lnTo>
                <a:lnTo>
                  <a:pt x="30" y="211"/>
                </a:lnTo>
                <a:lnTo>
                  <a:pt x="30" y="221"/>
                </a:lnTo>
                <a:lnTo>
                  <a:pt x="32" y="230"/>
                </a:lnTo>
                <a:lnTo>
                  <a:pt x="34" y="240"/>
                </a:lnTo>
                <a:lnTo>
                  <a:pt x="34" y="255"/>
                </a:lnTo>
                <a:lnTo>
                  <a:pt x="38" y="268"/>
                </a:lnTo>
                <a:lnTo>
                  <a:pt x="40" y="272"/>
                </a:lnTo>
                <a:lnTo>
                  <a:pt x="44" y="268"/>
                </a:lnTo>
                <a:lnTo>
                  <a:pt x="44" y="259"/>
                </a:lnTo>
                <a:lnTo>
                  <a:pt x="47" y="251"/>
                </a:lnTo>
                <a:lnTo>
                  <a:pt x="49" y="236"/>
                </a:lnTo>
                <a:lnTo>
                  <a:pt x="51" y="224"/>
                </a:lnTo>
                <a:lnTo>
                  <a:pt x="55" y="205"/>
                </a:lnTo>
                <a:lnTo>
                  <a:pt x="59" y="190"/>
                </a:lnTo>
                <a:lnTo>
                  <a:pt x="59" y="181"/>
                </a:lnTo>
                <a:lnTo>
                  <a:pt x="61" y="171"/>
                </a:lnTo>
                <a:lnTo>
                  <a:pt x="63" y="162"/>
                </a:lnTo>
                <a:lnTo>
                  <a:pt x="66" y="154"/>
                </a:lnTo>
                <a:lnTo>
                  <a:pt x="66" y="143"/>
                </a:lnTo>
                <a:lnTo>
                  <a:pt x="68" y="133"/>
                </a:lnTo>
                <a:lnTo>
                  <a:pt x="68" y="124"/>
                </a:lnTo>
                <a:lnTo>
                  <a:pt x="68" y="114"/>
                </a:lnTo>
                <a:lnTo>
                  <a:pt x="68" y="105"/>
                </a:lnTo>
                <a:lnTo>
                  <a:pt x="68" y="95"/>
                </a:lnTo>
                <a:lnTo>
                  <a:pt x="68" y="86"/>
                </a:lnTo>
                <a:lnTo>
                  <a:pt x="70" y="78"/>
                </a:lnTo>
                <a:lnTo>
                  <a:pt x="68" y="61"/>
                </a:lnTo>
                <a:lnTo>
                  <a:pt x="68" y="48"/>
                </a:lnTo>
                <a:lnTo>
                  <a:pt x="65" y="36"/>
                </a:lnTo>
                <a:lnTo>
                  <a:pt x="61" y="27"/>
                </a:lnTo>
                <a:lnTo>
                  <a:pt x="55" y="17"/>
                </a:lnTo>
                <a:lnTo>
                  <a:pt x="49" y="13"/>
                </a:lnTo>
                <a:lnTo>
                  <a:pt x="42" y="8"/>
                </a:lnTo>
                <a:lnTo>
                  <a:pt x="38" y="6"/>
                </a:lnTo>
                <a:lnTo>
                  <a:pt x="26" y="0"/>
                </a:lnTo>
                <a:lnTo>
                  <a:pt x="19" y="0"/>
                </a:lnTo>
                <a:lnTo>
                  <a:pt x="4" y="4"/>
                </a:lnTo>
                <a:lnTo>
                  <a:pt x="0" y="8"/>
                </a:lnTo>
                <a:lnTo>
                  <a:pt x="0" y="8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90" name="Freeform 66"/>
          <p:cNvSpPr>
            <a:spLocks/>
          </p:cNvSpPr>
          <p:nvPr userDrawn="1"/>
        </p:nvSpPr>
        <p:spPr bwMode="auto">
          <a:xfrm>
            <a:off x="415080" y="2861677"/>
            <a:ext cx="95790" cy="211505"/>
          </a:xfrm>
          <a:custGeom>
            <a:avLst/>
            <a:gdLst>
              <a:gd name="T0" fmla="*/ 221 w 249"/>
              <a:gd name="T1" fmla="*/ 0 h 551"/>
              <a:gd name="T2" fmla="*/ 213 w 249"/>
              <a:gd name="T3" fmla="*/ 11 h 551"/>
              <a:gd name="T4" fmla="*/ 206 w 249"/>
              <a:gd name="T5" fmla="*/ 26 h 551"/>
              <a:gd name="T6" fmla="*/ 198 w 249"/>
              <a:gd name="T7" fmla="*/ 41 h 551"/>
              <a:gd name="T8" fmla="*/ 190 w 249"/>
              <a:gd name="T9" fmla="*/ 59 h 551"/>
              <a:gd name="T10" fmla="*/ 187 w 249"/>
              <a:gd name="T11" fmla="*/ 66 h 551"/>
              <a:gd name="T12" fmla="*/ 181 w 249"/>
              <a:gd name="T13" fmla="*/ 74 h 551"/>
              <a:gd name="T14" fmla="*/ 177 w 249"/>
              <a:gd name="T15" fmla="*/ 83 h 551"/>
              <a:gd name="T16" fmla="*/ 173 w 249"/>
              <a:gd name="T17" fmla="*/ 93 h 551"/>
              <a:gd name="T18" fmla="*/ 169 w 249"/>
              <a:gd name="T19" fmla="*/ 102 h 551"/>
              <a:gd name="T20" fmla="*/ 166 w 249"/>
              <a:gd name="T21" fmla="*/ 112 h 551"/>
              <a:gd name="T22" fmla="*/ 160 w 249"/>
              <a:gd name="T23" fmla="*/ 121 h 551"/>
              <a:gd name="T24" fmla="*/ 158 w 249"/>
              <a:gd name="T25" fmla="*/ 131 h 551"/>
              <a:gd name="T26" fmla="*/ 152 w 249"/>
              <a:gd name="T27" fmla="*/ 140 h 551"/>
              <a:gd name="T28" fmla="*/ 149 w 249"/>
              <a:gd name="T29" fmla="*/ 150 h 551"/>
              <a:gd name="T30" fmla="*/ 143 w 249"/>
              <a:gd name="T31" fmla="*/ 159 h 551"/>
              <a:gd name="T32" fmla="*/ 139 w 249"/>
              <a:gd name="T33" fmla="*/ 169 h 551"/>
              <a:gd name="T34" fmla="*/ 133 w 249"/>
              <a:gd name="T35" fmla="*/ 178 h 551"/>
              <a:gd name="T36" fmla="*/ 130 w 249"/>
              <a:gd name="T37" fmla="*/ 188 h 551"/>
              <a:gd name="T38" fmla="*/ 124 w 249"/>
              <a:gd name="T39" fmla="*/ 197 h 551"/>
              <a:gd name="T40" fmla="*/ 120 w 249"/>
              <a:gd name="T41" fmla="*/ 209 h 551"/>
              <a:gd name="T42" fmla="*/ 116 w 249"/>
              <a:gd name="T43" fmla="*/ 218 h 551"/>
              <a:gd name="T44" fmla="*/ 111 w 249"/>
              <a:gd name="T45" fmla="*/ 228 h 551"/>
              <a:gd name="T46" fmla="*/ 107 w 249"/>
              <a:gd name="T47" fmla="*/ 237 h 551"/>
              <a:gd name="T48" fmla="*/ 101 w 249"/>
              <a:gd name="T49" fmla="*/ 249 h 551"/>
              <a:gd name="T50" fmla="*/ 97 w 249"/>
              <a:gd name="T51" fmla="*/ 258 h 551"/>
              <a:gd name="T52" fmla="*/ 91 w 249"/>
              <a:gd name="T53" fmla="*/ 268 h 551"/>
              <a:gd name="T54" fmla="*/ 88 w 249"/>
              <a:gd name="T55" fmla="*/ 277 h 551"/>
              <a:gd name="T56" fmla="*/ 84 w 249"/>
              <a:gd name="T57" fmla="*/ 289 h 551"/>
              <a:gd name="T58" fmla="*/ 80 w 249"/>
              <a:gd name="T59" fmla="*/ 296 h 551"/>
              <a:gd name="T60" fmla="*/ 74 w 249"/>
              <a:gd name="T61" fmla="*/ 306 h 551"/>
              <a:gd name="T62" fmla="*/ 71 w 249"/>
              <a:gd name="T63" fmla="*/ 315 h 551"/>
              <a:gd name="T64" fmla="*/ 65 w 249"/>
              <a:gd name="T65" fmla="*/ 325 h 551"/>
              <a:gd name="T66" fmla="*/ 61 w 249"/>
              <a:gd name="T67" fmla="*/ 332 h 551"/>
              <a:gd name="T68" fmla="*/ 57 w 249"/>
              <a:gd name="T69" fmla="*/ 342 h 551"/>
              <a:gd name="T70" fmla="*/ 53 w 249"/>
              <a:gd name="T71" fmla="*/ 349 h 551"/>
              <a:gd name="T72" fmla="*/ 52 w 249"/>
              <a:gd name="T73" fmla="*/ 359 h 551"/>
              <a:gd name="T74" fmla="*/ 46 w 249"/>
              <a:gd name="T75" fmla="*/ 365 h 551"/>
              <a:gd name="T76" fmla="*/ 42 w 249"/>
              <a:gd name="T77" fmla="*/ 374 h 551"/>
              <a:gd name="T78" fmla="*/ 38 w 249"/>
              <a:gd name="T79" fmla="*/ 382 h 551"/>
              <a:gd name="T80" fmla="*/ 34 w 249"/>
              <a:gd name="T81" fmla="*/ 389 h 551"/>
              <a:gd name="T82" fmla="*/ 29 w 249"/>
              <a:gd name="T83" fmla="*/ 405 h 551"/>
              <a:gd name="T84" fmla="*/ 23 w 249"/>
              <a:gd name="T85" fmla="*/ 418 h 551"/>
              <a:gd name="T86" fmla="*/ 17 w 249"/>
              <a:gd name="T87" fmla="*/ 429 h 551"/>
              <a:gd name="T88" fmla="*/ 12 w 249"/>
              <a:gd name="T89" fmla="*/ 441 h 551"/>
              <a:gd name="T90" fmla="*/ 8 w 249"/>
              <a:gd name="T91" fmla="*/ 448 h 551"/>
              <a:gd name="T92" fmla="*/ 6 w 249"/>
              <a:gd name="T93" fmla="*/ 458 h 551"/>
              <a:gd name="T94" fmla="*/ 0 w 249"/>
              <a:gd name="T95" fmla="*/ 469 h 551"/>
              <a:gd name="T96" fmla="*/ 0 w 249"/>
              <a:gd name="T97" fmla="*/ 475 h 551"/>
              <a:gd name="T98" fmla="*/ 44 w 249"/>
              <a:gd name="T99" fmla="*/ 551 h 551"/>
              <a:gd name="T100" fmla="*/ 249 w 249"/>
              <a:gd name="T101" fmla="*/ 68 h 551"/>
              <a:gd name="T102" fmla="*/ 221 w 249"/>
              <a:gd name="T103" fmla="*/ 0 h 551"/>
              <a:gd name="T104" fmla="*/ 221 w 249"/>
              <a:gd name="T105" fmla="*/ 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49" h="551">
                <a:moveTo>
                  <a:pt x="221" y="0"/>
                </a:moveTo>
                <a:lnTo>
                  <a:pt x="213" y="11"/>
                </a:lnTo>
                <a:lnTo>
                  <a:pt x="206" y="26"/>
                </a:lnTo>
                <a:lnTo>
                  <a:pt x="198" y="41"/>
                </a:lnTo>
                <a:lnTo>
                  <a:pt x="190" y="59"/>
                </a:lnTo>
                <a:lnTo>
                  <a:pt x="187" y="66"/>
                </a:lnTo>
                <a:lnTo>
                  <a:pt x="181" y="74"/>
                </a:lnTo>
                <a:lnTo>
                  <a:pt x="177" y="83"/>
                </a:lnTo>
                <a:lnTo>
                  <a:pt x="173" y="93"/>
                </a:lnTo>
                <a:lnTo>
                  <a:pt x="169" y="102"/>
                </a:lnTo>
                <a:lnTo>
                  <a:pt x="166" y="112"/>
                </a:lnTo>
                <a:lnTo>
                  <a:pt x="160" y="121"/>
                </a:lnTo>
                <a:lnTo>
                  <a:pt x="158" y="131"/>
                </a:lnTo>
                <a:lnTo>
                  <a:pt x="152" y="140"/>
                </a:lnTo>
                <a:lnTo>
                  <a:pt x="149" y="150"/>
                </a:lnTo>
                <a:lnTo>
                  <a:pt x="143" y="159"/>
                </a:lnTo>
                <a:lnTo>
                  <a:pt x="139" y="169"/>
                </a:lnTo>
                <a:lnTo>
                  <a:pt x="133" y="178"/>
                </a:lnTo>
                <a:lnTo>
                  <a:pt x="130" y="188"/>
                </a:lnTo>
                <a:lnTo>
                  <a:pt x="124" y="197"/>
                </a:lnTo>
                <a:lnTo>
                  <a:pt x="120" y="209"/>
                </a:lnTo>
                <a:lnTo>
                  <a:pt x="116" y="218"/>
                </a:lnTo>
                <a:lnTo>
                  <a:pt x="111" y="228"/>
                </a:lnTo>
                <a:lnTo>
                  <a:pt x="107" y="237"/>
                </a:lnTo>
                <a:lnTo>
                  <a:pt x="101" y="249"/>
                </a:lnTo>
                <a:lnTo>
                  <a:pt x="97" y="258"/>
                </a:lnTo>
                <a:lnTo>
                  <a:pt x="91" y="268"/>
                </a:lnTo>
                <a:lnTo>
                  <a:pt x="88" y="277"/>
                </a:lnTo>
                <a:lnTo>
                  <a:pt x="84" y="289"/>
                </a:lnTo>
                <a:lnTo>
                  <a:pt x="80" y="296"/>
                </a:lnTo>
                <a:lnTo>
                  <a:pt x="74" y="306"/>
                </a:lnTo>
                <a:lnTo>
                  <a:pt x="71" y="315"/>
                </a:lnTo>
                <a:lnTo>
                  <a:pt x="65" y="325"/>
                </a:lnTo>
                <a:lnTo>
                  <a:pt x="61" y="332"/>
                </a:lnTo>
                <a:lnTo>
                  <a:pt x="57" y="342"/>
                </a:lnTo>
                <a:lnTo>
                  <a:pt x="53" y="349"/>
                </a:lnTo>
                <a:lnTo>
                  <a:pt x="52" y="359"/>
                </a:lnTo>
                <a:lnTo>
                  <a:pt x="46" y="365"/>
                </a:lnTo>
                <a:lnTo>
                  <a:pt x="42" y="374"/>
                </a:lnTo>
                <a:lnTo>
                  <a:pt x="38" y="382"/>
                </a:lnTo>
                <a:lnTo>
                  <a:pt x="34" y="389"/>
                </a:lnTo>
                <a:lnTo>
                  <a:pt x="29" y="405"/>
                </a:lnTo>
                <a:lnTo>
                  <a:pt x="23" y="418"/>
                </a:lnTo>
                <a:lnTo>
                  <a:pt x="17" y="429"/>
                </a:lnTo>
                <a:lnTo>
                  <a:pt x="12" y="441"/>
                </a:lnTo>
                <a:lnTo>
                  <a:pt x="8" y="448"/>
                </a:lnTo>
                <a:lnTo>
                  <a:pt x="6" y="458"/>
                </a:lnTo>
                <a:lnTo>
                  <a:pt x="0" y="469"/>
                </a:lnTo>
                <a:lnTo>
                  <a:pt x="0" y="475"/>
                </a:lnTo>
                <a:lnTo>
                  <a:pt x="44" y="551"/>
                </a:lnTo>
                <a:lnTo>
                  <a:pt x="249" y="68"/>
                </a:lnTo>
                <a:lnTo>
                  <a:pt x="221" y="0"/>
                </a:lnTo>
                <a:lnTo>
                  <a:pt x="221" y="0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91" name="Freeform 67"/>
          <p:cNvSpPr>
            <a:spLocks/>
          </p:cNvSpPr>
          <p:nvPr userDrawn="1"/>
        </p:nvSpPr>
        <p:spPr bwMode="auto">
          <a:xfrm>
            <a:off x="707048" y="3190429"/>
            <a:ext cx="127209" cy="106518"/>
          </a:xfrm>
          <a:custGeom>
            <a:avLst/>
            <a:gdLst>
              <a:gd name="T0" fmla="*/ 4 w 331"/>
              <a:gd name="T1" fmla="*/ 247 h 278"/>
              <a:gd name="T2" fmla="*/ 13 w 331"/>
              <a:gd name="T3" fmla="*/ 217 h 278"/>
              <a:gd name="T4" fmla="*/ 23 w 331"/>
              <a:gd name="T5" fmla="*/ 188 h 278"/>
              <a:gd name="T6" fmla="*/ 32 w 331"/>
              <a:gd name="T7" fmla="*/ 160 h 278"/>
              <a:gd name="T8" fmla="*/ 42 w 331"/>
              <a:gd name="T9" fmla="*/ 135 h 278"/>
              <a:gd name="T10" fmla="*/ 51 w 331"/>
              <a:gd name="T11" fmla="*/ 110 h 278"/>
              <a:gd name="T12" fmla="*/ 61 w 331"/>
              <a:gd name="T13" fmla="*/ 91 h 278"/>
              <a:gd name="T14" fmla="*/ 70 w 331"/>
              <a:gd name="T15" fmla="*/ 70 h 278"/>
              <a:gd name="T16" fmla="*/ 81 w 331"/>
              <a:gd name="T17" fmla="*/ 53 h 278"/>
              <a:gd name="T18" fmla="*/ 93 w 331"/>
              <a:gd name="T19" fmla="*/ 38 h 278"/>
              <a:gd name="T20" fmla="*/ 110 w 331"/>
              <a:gd name="T21" fmla="*/ 21 h 278"/>
              <a:gd name="T22" fmla="*/ 139 w 331"/>
              <a:gd name="T23" fmla="*/ 4 h 278"/>
              <a:gd name="T24" fmla="*/ 161 w 331"/>
              <a:gd name="T25" fmla="*/ 0 h 278"/>
              <a:gd name="T26" fmla="*/ 180 w 331"/>
              <a:gd name="T27" fmla="*/ 2 h 278"/>
              <a:gd name="T28" fmla="*/ 199 w 331"/>
              <a:gd name="T29" fmla="*/ 4 h 278"/>
              <a:gd name="T30" fmla="*/ 216 w 331"/>
              <a:gd name="T31" fmla="*/ 13 h 278"/>
              <a:gd name="T32" fmla="*/ 230 w 331"/>
              <a:gd name="T33" fmla="*/ 27 h 278"/>
              <a:gd name="T34" fmla="*/ 247 w 331"/>
              <a:gd name="T35" fmla="*/ 44 h 278"/>
              <a:gd name="T36" fmla="*/ 260 w 331"/>
              <a:gd name="T37" fmla="*/ 63 h 278"/>
              <a:gd name="T38" fmla="*/ 272 w 331"/>
              <a:gd name="T39" fmla="*/ 84 h 278"/>
              <a:gd name="T40" fmla="*/ 283 w 331"/>
              <a:gd name="T41" fmla="*/ 106 h 278"/>
              <a:gd name="T42" fmla="*/ 293 w 331"/>
              <a:gd name="T43" fmla="*/ 131 h 278"/>
              <a:gd name="T44" fmla="*/ 302 w 331"/>
              <a:gd name="T45" fmla="*/ 156 h 278"/>
              <a:gd name="T46" fmla="*/ 310 w 331"/>
              <a:gd name="T47" fmla="*/ 179 h 278"/>
              <a:gd name="T48" fmla="*/ 315 w 331"/>
              <a:gd name="T49" fmla="*/ 200 h 278"/>
              <a:gd name="T50" fmla="*/ 319 w 331"/>
              <a:gd name="T51" fmla="*/ 219 h 278"/>
              <a:gd name="T52" fmla="*/ 325 w 331"/>
              <a:gd name="T53" fmla="*/ 245 h 278"/>
              <a:gd name="T54" fmla="*/ 329 w 331"/>
              <a:gd name="T55" fmla="*/ 266 h 278"/>
              <a:gd name="T56" fmla="*/ 287 w 331"/>
              <a:gd name="T57" fmla="*/ 278 h 278"/>
              <a:gd name="T58" fmla="*/ 283 w 331"/>
              <a:gd name="T59" fmla="*/ 268 h 278"/>
              <a:gd name="T60" fmla="*/ 279 w 331"/>
              <a:gd name="T61" fmla="*/ 249 h 278"/>
              <a:gd name="T62" fmla="*/ 270 w 331"/>
              <a:gd name="T63" fmla="*/ 219 h 278"/>
              <a:gd name="T64" fmla="*/ 260 w 331"/>
              <a:gd name="T65" fmla="*/ 184 h 278"/>
              <a:gd name="T66" fmla="*/ 253 w 331"/>
              <a:gd name="T67" fmla="*/ 165 h 278"/>
              <a:gd name="T68" fmla="*/ 247 w 331"/>
              <a:gd name="T69" fmla="*/ 148 h 278"/>
              <a:gd name="T70" fmla="*/ 241 w 331"/>
              <a:gd name="T71" fmla="*/ 129 h 278"/>
              <a:gd name="T72" fmla="*/ 235 w 331"/>
              <a:gd name="T73" fmla="*/ 114 h 278"/>
              <a:gd name="T74" fmla="*/ 222 w 331"/>
              <a:gd name="T75" fmla="*/ 87 h 278"/>
              <a:gd name="T76" fmla="*/ 213 w 331"/>
              <a:gd name="T77" fmla="*/ 70 h 278"/>
              <a:gd name="T78" fmla="*/ 199 w 331"/>
              <a:gd name="T79" fmla="*/ 61 h 278"/>
              <a:gd name="T80" fmla="*/ 180 w 331"/>
              <a:gd name="T81" fmla="*/ 57 h 278"/>
              <a:gd name="T82" fmla="*/ 161 w 331"/>
              <a:gd name="T83" fmla="*/ 55 h 278"/>
              <a:gd name="T84" fmla="*/ 142 w 331"/>
              <a:gd name="T85" fmla="*/ 59 h 278"/>
              <a:gd name="T86" fmla="*/ 123 w 331"/>
              <a:gd name="T87" fmla="*/ 61 h 278"/>
              <a:gd name="T88" fmla="*/ 110 w 331"/>
              <a:gd name="T89" fmla="*/ 67 h 278"/>
              <a:gd name="T90" fmla="*/ 95 w 331"/>
              <a:gd name="T91" fmla="*/ 70 h 278"/>
              <a:gd name="T92" fmla="*/ 0 w 331"/>
              <a:gd name="T93" fmla="*/ 262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31" h="278">
                <a:moveTo>
                  <a:pt x="0" y="262"/>
                </a:moveTo>
                <a:lnTo>
                  <a:pt x="4" y="247"/>
                </a:lnTo>
                <a:lnTo>
                  <a:pt x="7" y="230"/>
                </a:lnTo>
                <a:lnTo>
                  <a:pt x="13" y="217"/>
                </a:lnTo>
                <a:lnTo>
                  <a:pt x="17" y="202"/>
                </a:lnTo>
                <a:lnTo>
                  <a:pt x="23" y="188"/>
                </a:lnTo>
                <a:lnTo>
                  <a:pt x="26" y="173"/>
                </a:lnTo>
                <a:lnTo>
                  <a:pt x="32" y="160"/>
                </a:lnTo>
                <a:lnTo>
                  <a:pt x="36" y="150"/>
                </a:lnTo>
                <a:lnTo>
                  <a:pt x="42" y="135"/>
                </a:lnTo>
                <a:lnTo>
                  <a:pt x="45" y="124"/>
                </a:lnTo>
                <a:lnTo>
                  <a:pt x="51" y="110"/>
                </a:lnTo>
                <a:lnTo>
                  <a:pt x="55" y="101"/>
                </a:lnTo>
                <a:lnTo>
                  <a:pt x="61" y="91"/>
                </a:lnTo>
                <a:lnTo>
                  <a:pt x="64" y="80"/>
                </a:lnTo>
                <a:lnTo>
                  <a:pt x="70" y="70"/>
                </a:lnTo>
                <a:lnTo>
                  <a:pt x="76" y="63"/>
                </a:lnTo>
                <a:lnTo>
                  <a:pt x="81" y="53"/>
                </a:lnTo>
                <a:lnTo>
                  <a:pt x="85" y="46"/>
                </a:lnTo>
                <a:lnTo>
                  <a:pt x="93" y="38"/>
                </a:lnTo>
                <a:lnTo>
                  <a:pt x="99" y="32"/>
                </a:lnTo>
                <a:lnTo>
                  <a:pt x="110" y="21"/>
                </a:lnTo>
                <a:lnTo>
                  <a:pt x="123" y="11"/>
                </a:lnTo>
                <a:lnTo>
                  <a:pt x="139" y="4"/>
                </a:lnTo>
                <a:lnTo>
                  <a:pt x="154" y="2"/>
                </a:lnTo>
                <a:lnTo>
                  <a:pt x="161" y="0"/>
                </a:lnTo>
                <a:lnTo>
                  <a:pt x="171" y="0"/>
                </a:lnTo>
                <a:lnTo>
                  <a:pt x="180" y="2"/>
                </a:lnTo>
                <a:lnTo>
                  <a:pt x="190" y="4"/>
                </a:lnTo>
                <a:lnTo>
                  <a:pt x="199" y="4"/>
                </a:lnTo>
                <a:lnTo>
                  <a:pt x="209" y="10"/>
                </a:lnTo>
                <a:lnTo>
                  <a:pt x="216" y="13"/>
                </a:lnTo>
                <a:lnTo>
                  <a:pt x="224" y="21"/>
                </a:lnTo>
                <a:lnTo>
                  <a:pt x="230" y="27"/>
                </a:lnTo>
                <a:lnTo>
                  <a:pt x="239" y="34"/>
                </a:lnTo>
                <a:lnTo>
                  <a:pt x="247" y="44"/>
                </a:lnTo>
                <a:lnTo>
                  <a:pt x="254" y="53"/>
                </a:lnTo>
                <a:lnTo>
                  <a:pt x="260" y="63"/>
                </a:lnTo>
                <a:lnTo>
                  <a:pt x="268" y="72"/>
                </a:lnTo>
                <a:lnTo>
                  <a:pt x="272" y="84"/>
                </a:lnTo>
                <a:lnTo>
                  <a:pt x="279" y="97"/>
                </a:lnTo>
                <a:lnTo>
                  <a:pt x="283" y="106"/>
                </a:lnTo>
                <a:lnTo>
                  <a:pt x="289" y="120"/>
                </a:lnTo>
                <a:lnTo>
                  <a:pt x="293" y="131"/>
                </a:lnTo>
                <a:lnTo>
                  <a:pt x="298" y="144"/>
                </a:lnTo>
                <a:lnTo>
                  <a:pt x="302" y="156"/>
                </a:lnTo>
                <a:lnTo>
                  <a:pt x="306" y="167"/>
                </a:lnTo>
                <a:lnTo>
                  <a:pt x="310" y="179"/>
                </a:lnTo>
                <a:lnTo>
                  <a:pt x="313" y="190"/>
                </a:lnTo>
                <a:lnTo>
                  <a:pt x="315" y="200"/>
                </a:lnTo>
                <a:lnTo>
                  <a:pt x="319" y="209"/>
                </a:lnTo>
                <a:lnTo>
                  <a:pt x="319" y="219"/>
                </a:lnTo>
                <a:lnTo>
                  <a:pt x="323" y="230"/>
                </a:lnTo>
                <a:lnTo>
                  <a:pt x="325" y="245"/>
                </a:lnTo>
                <a:lnTo>
                  <a:pt x="329" y="259"/>
                </a:lnTo>
                <a:lnTo>
                  <a:pt x="329" y="266"/>
                </a:lnTo>
                <a:lnTo>
                  <a:pt x="331" y="268"/>
                </a:lnTo>
                <a:lnTo>
                  <a:pt x="287" y="278"/>
                </a:lnTo>
                <a:lnTo>
                  <a:pt x="285" y="274"/>
                </a:lnTo>
                <a:lnTo>
                  <a:pt x="283" y="268"/>
                </a:lnTo>
                <a:lnTo>
                  <a:pt x="279" y="259"/>
                </a:lnTo>
                <a:lnTo>
                  <a:pt x="279" y="249"/>
                </a:lnTo>
                <a:lnTo>
                  <a:pt x="274" y="232"/>
                </a:lnTo>
                <a:lnTo>
                  <a:pt x="270" y="219"/>
                </a:lnTo>
                <a:lnTo>
                  <a:pt x="264" y="200"/>
                </a:lnTo>
                <a:lnTo>
                  <a:pt x="260" y="184"/>
                </a:lnTo>
                <a:lnTo>
                  <a:pt x="254" y="175"/>
                </a:lnTo>
                <a:lnTo>
                  <a:pt x="253" y="165"/>
                </a:lnTo>
                <a:lnTo>
                  <a:pt x="249" y="156"/>
                </a:lnTo>
                <a:lnTo>
                  <a:pt x="247" y="148"/>
                </a:lnTo>
                <a:lnTo>
                  <a:pt x="243" y="139"/>
                </a:lnTo>
                <a:lnTo>
                  <a:pt x="241" y="129"/>
                </a:lnTo>
                <a:lnTo>
                  <a:pt x="237" y="120"/>
                </a:lnTo>
                <a:lnTo>
                  <a:pt x="235" y="114"/>
                </a:lnTo>
                <a:lnTo>
                  <a:pt x="230" y="99"/>
                </a:lnTo>
                <a:lnTo>
                  <a:pt x="222" y="87"/>
                </a:lnTo>
                <a:lnTo>
                  <a:pt x="218" y="76"/>
                </a:lnTo>
                <a:lnTo>
                  <a:pt x="213" y="70"/>
                </a:lnTo>
                <a:lnTo>
                  <a:pt x="205" y="65"/>
                </a:lnTo>
                <a:lnTo>
                  <a:pt x="199" y="61"/>
                </a:lnTo>
                <a:lnTo>
                  <a:pt x="190" y="57"/>
                </a:lnTo>
                <a:lnTo>
                  <a:pt x="180" y="57"/>
                </a:lnTo>
                <a:lnTo>
                  <a:pt x="171" y="55"/>
                </a:lnTo>
                <a:lnTo>
                  <a:pt x="161" y="55"/>
                </a:lnTo>
                <a:lnTo>
                  <a:pt x="152" y="57"/>
                </a:lnTo>
                <a:lnTo>
                  <a:pt x="142" y="59"/>
                </a:lnTo>
                <a:lnTo>
                  <a:pt x="133" y="59"/>
                </a:lnTo>
                <a:lnTo>
                  <a:pt x="123" y="61"/>
                </a:lnTo>
                <a:lnTo>
                  <a:pt x="114" y="63"/>
                </a:lnTo>
                <a:lnTo>
                  <a:pt x="110" y="67"/>
                </a:lnTo>
                <a:lnTo>
                  <a:pt x="99" y="68"/>
                </a:lnTo>
                <a:lnTo>
                  <a:pt x="95" y="70"/>
                </a:lnTo>
                <a:lnTo>
                  <a:pt x="43" y="278"/>
                </a:lnTo>
                <a:lnTo>
                  <a:pt x="0" y="262"/>
                </a:lnTo>
                <a:lnTo>
                  <a:pt x="0" y="262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92" name="Freeform 68"/>
          <p:cNvSpPr>
            <a:spLocks/>
          </p:cNvSpPr>
          <p:nvPr userDrawn="1"/>
        </p:nvSpPr>
        <p:spPr bwMode="auto">
          <a:xfrm>
            <a:off x="637313" y="2695386"/>
            <a:ext cx="104220" cy="97323"/>
          </a:xfrm>
          <a:custGeom>
            <a:avLst/>
            <a:gdLst>
              <a:gd name="T0" fmla="*/ 177 w 272"/>
              <a:gd name="T1" fmla="*/ 8 h 255"/>
              <a:gd name="T2" fmla="*/ 152 w 272"/>
              <a:gd name="T3" fmla="*/ 0 h 255"/>
              <a:gd name="T4" fmla="*/ 131 w 272"/>
              <a:gd name="T5" fmla="*/ 0 h 255"/>
              <a:gd name="T6" fmla="*/ 114 w 272"/>
              <a:gd name="T7" fmla="*/ 2 h 255"/>
              <a:gd name="T8" fmla="*/ 90 w 272"/>
              <a:gd name="T9" fmla="*/ 10 h 255"/>
              <a:gd name="T10" fmla="*/ 65 w 272"/>
              <a:gd name="T11" fmla="*/ 27 h 255"/>
              <a:gd name="T12" fmla="*/ 46 w 272"/>
              <a:gd name="T13" fmla="*/ 48 h 255"/>
              <a:gd name="T14" fmla="*/ 32 w 272"/>
              <a:gd name="T15" fmla="*/ 69 h 255"/>
              <a:gd name="T16" fmla="*/ 25 w 272"/>
              <a:gd name="T17" fmla="*/ 88 h 255"/>
              <a:gd name="T18" fmla="*/ 21 w 272"/>
              <a:gd name="T19" fmla="*/ 101 h 255"/>
              <a:gd name="T20" fmla="*/ 15 w 272"/>
              <a:gd name="T21" fmla="*/ 118 h 255"/>
              <a:gd name="T22" fmla="*/ 0 w 272"/>
              <a:gd name="T23" fmla="*/ 137 h 255"/>
              <a:gd name="T24" fmla="*/ 2 w 272"/>
              <a:gd name="T25" fmla="*/ 147 h 255"/>
              <a:gd name="T26" fmla="*/ 17 w 272"/>
              <a:gd name="T27" fmla="*/ 168 h 255"/>
              <a:gd name="T28" fmla="*/ 23 w 272"/>
              <a:gd name="T29" fmla="*/ 181 h 255"/>
              <a:gd name="T30" fmla="*/ 27 w 272"/>
              <a:gd name="T31" fmla="*/ 194 h 255"/>
              <a:gd name="T32" fmla="*/ 34 w 272"/>
              <a:gd name="T33" fmla="*/ 209 h 255"/>
              <a:gd name="T34" fmla="*/ 50 w 272"/>
              <a:gd name="T35" fmla="*/ 228 h 255"/>
              <a:gd name="T36" fmla="*/ 69 w 272"/>
              <a:gd name="T37" fmla="*/ 244 h 255"/>
              <a:gd name="T38" fmla="*/ 82 w 272"/>
              <a:gd name="T39" fmla="*/ 251 h 255"/>
              <a:gd name="T40" fmla="*/ 99 w 272"/>
              <a:gd name="T41" fmla="*/ 253 h 255"/>
              <a:gd name="T42" fmla="*/ 118 w 272"/>
              <a:gd name="T43" fmla="*/ 253 h 255"/>
              <a:gd name="T44" fmla="*/ 141 w 272"/>
              <a:gd name="T45" fmla="*/ 251 h 255"/>
              <a:gd name="T46" fmla="*/ 167 w 272"/>
              <a:gd name="T47" fmla="*/ 247 h 255"/>
              <a:gd name="T48" fmla="*/ 190 w 272"/>
              <a:gd name="T49" fmla="*/ 242 h 255"/>
              <a:gd name="T50" fmla="*/ 211 w 272"/>
              <a:gd name="T51" fmla="*/ 238 h 255"/>
              <a:gd name="T52" fmla="*/ 228 w 272"/>
              <a:gd name="T53" fmla="*/ 230 h 255"/>
              <a:gd name="T54" fmla="*/ 238 w 272"/>
              <a:gd name="T55" fmla="*/ 223 h 255"/>
              <a:gd name="T56" fmla="*/ 247 w 272"/>
              <a:gd name="T57" fmla="*/ 209 h 255"/>
              <a:gd name="T58" fmla="*/ 257 w 272"/>
              <a:gd name="T59" fmla="*/ 189 h 255"/>
              <a:gd name="T60" fmla="*/ 263 w 272"/>
              <a:gd name="T61" fmla="*/ 168 h 255"/>
              <a:gd name="T62" fmla="*/ 266 w 272"/>
              <a:gd name="T63" fmla="*/ 141 h 255"/>
              <a:gd name="T64" fmla="*/ 270 w 272"/>
              <a:gd name="T65" fmla="*/ 116 h 255"/>
              <a:gd name="T66" fmla="*/ 270 w 272"/>
              <a:gd name="T67" fmla="*/ 95 h 255"/>
              <a:gd name="T68" fmla="*/ 268 w 272"/>
              <a:gd name="T69" fmla="*/ 76 h 255"/>
              <a:gd name="T70" fmla="*/ 259 w 272"/>
              <a:gd name="T71" fmla="*/ 57 h 255"/>
              <a:gd name="T72" fmla="*/ 236 w 272"/>
              <a:gd name="T73" fmla="*/ 36 h 255"/>
              <a:gd name="T74" fmla="*/ 207 w 272"/>
              <a:gd name="T75" fmla="*/ 21 h 255"/>
              <a:gd name="T76" fmla="*/ 192 w 272"/>
              <a:gd name="T77" fmla="*/ 12 h 255"/>
              <a:gd name="T78" fmla="*/ 190 w 272"/>
              <a:gd name="T79" fmla="*/ 12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72" h="255">
                <a:moveTo>
                  <a:pt x="190" y="12"/>
                </a:moveTo>
                <a:lnTo>
                  <a:pt x="177" y="8"/>
                </a:lnTo>
                <a:lnTo>
                  <a:pt x="166" y="4"/>
                </a:lnTo>
                <a:lnTo>
                  <a:pt x="152" y="0"/>
                </a:lnTo>
                <a:lnTo>
                  <a:pt x="143" y="0"/>
                </a:lnTo>
                <a:lnTo>
                  <a:pt x="131" y="0"/>
                </a:lnTo>
                <a:lnTo>
                  <a:pt x="122" y="0"/>
                </a:lnTo>
                <a:lnTo>
                  <a:pt x="114" y="2"/>
                </a:lnTo>
                <a:lnTo>
                  <a:pt x="107" y="6"/>
                </a:lnTo>
                <a:lnTo>
                  <a:pt x="90" y="10"/>
                </a:lnTo>
                <a:lnTo>
                  <a:pt x="76" y="19"/>
                </a:lnTo>
                <a:lnTo>
                  <a:pt x="65" y="27"/>
                </a:lnTo>
                <a:lnTo>
                  <a:pt x="55" y="38"/>
                </a:lnTo>
                <a:lnTo>
                  <a:pt x="46" y="48"/>
                </a:lnTo>
                <a:lnTo>
                  <a:pt x="40" y="59"/>
                </a:lnTo>
                <a:lnTo>
                  <a:pt x="32" y="69"/>
                </a:lnTo>
                <a:lnTo>
                  <a:pt x="31" y="80"/>
                </a:lnTo>
                <a:lnTo>
                  <a:pt x="25" y="88"/>
                </a:lnTo>
                <a:lnTo>
                  <a:pt x="23" y="95"/>
                </a:lnTo>
                <a:lnTo>
                  <a:pt x="21" y="101"/>
                </a:lnTo>
                <a:lnTo>
                  <a:pt x="21" y="109"/>
                </a:lnTo>
                <a:lnTo>
                  <a:pt x="15" y="118"/>
                </a:lnTo>
                <a:lnTo>
                  <a:pt x="10" y="130"/>
                </a:lnTo>
                <a:lnTo>
                  <a:pt x="0" y="137"/>
                </a:lnTo>
                <a:lnTo>
                  <a:pt x="0" y="141"/>
                </a:lnTo>
                <a:lnTo>
                  <a:pt x="2" y="147"/>
                </a:lnTo>
                <a:lnTo>
                  <a:pt x="12" y="158"/>
                </a:lnTo>
                <a:lnTo>
                  <a:pt x="17" y="168"/>
                </a:lnTo>
                <a:lnTo>
                  <a:pt x="21" y="175"/>
                </a:lnTo>
                <a:lnTo>
                  <a:pt x="23" y="181"/>
                </a:lnTo>
                <a:lnTo>
                  <a:pt x="27" y="189"/>
                </a:lnTo>
                <a:lnTo>
                  <a:pt x="27" y="194"/>
                </a:lnTo>
                <a:lnTo>
                  <a:pt x="31" y="202"/>
                </a:lnTo>
                <a:lnTo>
                  <a:pt x="34" y="209"/>
                </a:lnTo>
                <a:lnTo>
                  <a:pt x="42" y="219"/>
                </a:lnTo>
                <a:lnTo>
                  <a:pt x="50" y="228"/>
                </a:lnTo>
                <a:lnTo>
                  <a:pt x="59" y="238"/>
                </a:lnTo>
                <a:lnTo>
                  <a:pt x="69" y="244"/>
                </a:lnTo>
                <a:lnTo>
                  <a:pt x="78" y="251"/>
                </a:lnTo>
                <a:lnTo>
                  <a:pt x="82" y="251"/>
                </a:lnTo>
                <a:lnTo>
                  <a:pt x="90" y="253"/>
                </a:lnTo>
                <a:lnTo>
                  <a:pt x="99" y="253"/>
                </a:lnTo>
                <a:lnTo>
                  <a:pt x="109" y="255"/>
                </a:lnTo>
                <a:lnTo>
                  <a:pt x="118" y="253"/>
                </a:lnTo>
                <a:lnTo>
                  <a:pt x="129" y="253"/>
                </a:lnTo>
                <a:lnTo>
                  <a:pt x="141" y="251"/>
                </a:lnTo>
                <a:lnTo>
                  <a:pt x="156" y="251"/>
                </a:lnTo>
                <a:lnTo>
                  <a:pt x="167" y="247"/>
                </a:lnTo>
                <a:lnTo>
                  <a:pt x="179" y="246"/>
                </a:lnTo>
                <a:lnTo>
                  <a:pt x="190" y="242"/>
                </a:lnTo>
                <a:lnTo>
                  <a:pt x="202" y="240"/>
                </a:lnTo>
                <a:lnTo>
                  <a:pt x="211" y="238"/>
                </a:lnTo>
                <a:lnTo>
                  <a:pt x="221" y="234"/>
                </a:lnTo>
                <a:lnTo>
                  <a:pt x="228" y="230"/>
                </a:lnTo>
                <a:lnTo>
                  <a:pt x="236" y="228"/>
                </a:lnTo>
                <a:lnTo>
                  <a:pt x="238" y="223"/>
                </a:lnTo>
                <a:lnTo>
                  <a:pt x="244" y="217"/>
                </a:lnTo>
                <a:lnTo>
                  <a:pt x="247" y="209"/>
                </a:lnTo>
                <a:lnTo>
                  <a:pt x="253" y="200"/>
                </a:lnTo>
                <a:lnTo>
                  <a:pt x="257" y="189"/>
                </a:lnTo>
                <a:lnTo>
                  <a:pt x="259" y="179"/>
                </a:lnTo>
                <a:lnTo>
                  <a:pt x="263" y="168"/>
                </a:lnTo>
                <a:lnTo>
                  <a:pt x="266" y="156"/>
                </a:lnTo>
                <a:lnTo>
                  <a:pt x="266" y="141"/>
                </a:lnTo>
                <a:lnTo>
                  <a:pt x="268" y="130"/>
                </a:lnTo>
                <a:lnTo>
                  <a:pt x="270" y="116"/>
                </a:lnTo>
                <a:lnTo>
                  <a:pt x="272" y="107"/>
                </a:lnTo>
                <a:lnTo>
                  <a:pt x="270" y="95"/>
                </a:lnTo>
                <a:lnTo>
                  <a:pt x="270" y="86"/>
                </a:lnTo>
                <a:lnTo>
                  <a:pt x="268" y="76"/>
                </a:lnTo>
                <a:lnTo>
                  <a:pt x="268" y="71"/>
                </a:lnTo>
                <a:lnTo>
                  <a:pt x="259" y="57"/>
                </a:lnTo>
                <a:lnTo>
                  <a:pt x="247" y="48"/>
                </a:lnTo>
                <a:lnTo>
                  <a:pt x="236" y="36"/>
                </a:lnTo>
                <a:lnTo>
                  <a:pt x="223" y="29"/>
                </a:lnTo>
                <a:lnTo>
                  <a:pt x="207" y="21"/>
                </a:lnTo>
                <a:lnTo>
                  <a:pt x="198" y="16"/>
                </a:lnTo>
                <a:lnTo>
                  <a:pt x="192" y="12"/>
                </a:lnTo>
                <a:lnTo>
                  <a:pt x="190" y="12"/>
                </a:lnTo>
                <a:lnTo>
                  <a:pt x="190" y="12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93" name="Freeform 69"/>
          <p:cNvSpPr>
            <a:spLocks/>
          </p:cNvSpPr>
          <p:nvPr userDrawn="1"/>
        </p:nvSpPr>
        <p:spPr bwMode="auto">
          <a:xfrm>
            <a:off x="667199" y="2680060"/>
            <a:ext cx="91192" cy="88893"/>
          </a:xfrm>
          <a:custGeom>
            <a:avLst/>
            <a:gdLst>
              <a:gd name="T0" fmla="*/ 4 w 238"/>
              <a:gd name="T1" fmla="*/ 57 h 232"/>
              <a:gd name="T2" fmla="*/ 21 w 238"/>
              <a:gd name="T3" fmla="*/ 69 h 232"/>
              <a:gd name="T4" fmla="*/ 36 w 238"/>
              <a:gd name="T5" fmla="*/ 80 h 232"/>
              <a:gd name="T6" fmla="*/ 51 w 238"/>
              <a:gd name="T7" fmla="*/ 92 h 232"/>
              <a:gd name="T8" fmla="*/ 69 w 238"/>
              <a:gd name="T9" fmla="*/ 105 h 232"/>
              <a:gd name="T10" fmla="*/ 84 w 238"/>
              <a:gd name="T11" fmla="*/ 118 h 232"/>
              <a:gd name="T12" fmla="*/ 105 w 238"/>
              <a:gd name="T13" fmla="*/ 135 h 232"/>
              <a:gd name="T14" fmla="*/ 122 w 238"/>
              <a:gd name="T15" fmla="*/ 151 h 232"/>
              <a:gd name="T16" fmla="*/ 131 w 238"/>
              <a:gd name="T17" fmla="*/ 164 h 232"/>
              <a:gd name="T18" fmla="*/ 141 w 238"/>
              <a:gd name="T19" fmla="*/ 181 h 232"/>
              <a:gd name="T20" fmla="*/ 150 w 238"/>
              <a:gd name="T21" fmla="*/ 198 h 232"/>
              <a:gd name="T22" fmla="*/ 167 w 238"/>
              <a:gd name="T23" fmla="*/ 219 h 232"/>
              <a:gd name="T24" fmla="*/ 188 w 238"/>
              <a:gd name="T25" fmla="*/ 232 h 232"/>
              <a:gd name="T26" fmla="*/ 207 w 238"/>
              <a:gd name="T27" fmla="*/ 219 h 232"/>
              <a:gd name="T28" fmla="*/ 226 w 238"/>
              <a:gd name="T29" fmla="*/ 189 h 232"/>
              <a:gd name="T30" fmla="*/ 236 w 238"/>
              <a:gd name="T31" fmla="*/ 158 h 232"/>
              <a:gd name="T32" fmla="*/ 238 w 238"/>
              <a:gd name="T33" fmla="*/ 132 h 232"/>
              <a:gd name="T34" fmla="*/ 238 w 238"/>
              <a:gd name="T35" fmla="*/ 114 h 232"/>
              <a:gd name="T36" fmla="*/ 234 w 238"/>
              <a:gd name="T37" fmla="*/ 97 h 232"/>
              <a:gd name="T38" fmla="*/ 228 w 238"/>
              <a:gd name="T39" fmla="*/ 80 h 232"/>
              <a:gd name="T40" fmla="*/ 217 w 238"/>
              <a:gd name="T41" fmla="*/ 61 h 232"/>
              <a:gd name="T42" fmla="*/ 207 w 238"/>
              <a:gd name="T43" fmla="*/ 48 h 232"/>
              <a:gd name="T44" fmla="*/ 196 w 238"/>
              <a:gd name="T45" fmla="*/ 37 h 232"/>
              <a:gd name="T46" fmla="*/ 179 w 238"/>
              <a:gd name="T47" fmla="*/ 25 h 232"/>
              <a:gd name="T48" fmla="*/ 160 w 238"/>
              <a:gd name="T49" fmla="*/ 16 h 232"/>
              <a:gd name="T50" fmla="*/ 135 w 238"/>
              <a:gd name="T51" fmla="*/ 6 h 232"/>
              <a:gd name="T52" fmla="*/ 107 w 238"/>
              <a:gd name="T53" fmla="*/ 0 h 232"/>
              <a:gd name="T54" fmla="*/ 80 w 238"/>
              <a:gd name="T55" fmla="*/ 0 h 232"/>
              <a:gd name="T56" fmla="*/ 57 w 238"/>
              <a:gd name="T57" fmla="*/ 4 h 232"/>
              <a:gd name="T58" fmla="*/ 38 w 238"/>
              <a:gd name="T59" fmla="*/ 14 h 232"/>
              <a:gd name="T60" fmla="*/ 21 w 238"/>
              <a:gd name="T61" fmla="*/ 25 h 232"/>
              <a:gd name="T62" fmla="*/ 12 w 238"/>
              <a:gd name="T63" fmla="*/ 35 h 232"/>
              <a:gd name="T64" fmla="*/ 2 w 238"/>
              <a:gd name="T65" fmla="*/ 50 h 232"/>
              <a:gd name="T66" fmla="*/ 0 w 238"/>
              <a:gd name="T67" fmla="*/ 5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" h="232">
                <a:moveTo>
                  <a:pt x="0" y="52"/>
                </a:moveTo>
                <a:lnTo>
                  <a:pt x="4" y="57"/>
                </a:lnTo>
                <a:lnTo>
                  <a:pt x="12" y="61"/>
                </a:lnTo>
                <a:lnTo>
                  <a:pt x="21" y="69"/>
                </a:lnTo>
                <a:lnTo>
                  <a:pt x="29" y="75"/>
                </a:lnTo>
                <a:lnTo>
                  <a:pt x="36" y="80"/>
                </a:lnTo>
                <a:lnTo>
                  <a:pt x="44" y="86"/>
                </a:lnTo>
                <a:lnTo>
                  <a:pt x="51" y="92"/>
                </a:lnTo>
                <a:lnTo>
                  <a:pt x="61" y="101"/>
                </a:lnTo>
                <a:lnTo>
                  <a:pt x="69" y="105"/>
                </a:lnTo>
                <a:lnTo>
                  <a:pt x="76" y="111"/>
                </a:lnTo>
                <a:lnTo>
                  <a:pt x="84" y="118"/>
                </a:lnTo>
                <a:lnTo>
                  <a:pt x="91" y="124"/>
                </a:lnTo>
                <a:lnTo>
                  <a:pt x="105" y="135"/>
                </a:lnTo>
                <a:lnTo>
                  <a:pt x="118" y="147"/>
                </a:lnTo>
                <a:lnTo>
                  <a:pt x="122" y="151"/>
                </a:lnTo>
                <a:lnTo>
                  <a:pt x="128" y="158"/>
                </a:lnTo>
                <a:lnTo>
                  <a:pt x="131" y="164"/>
                </a:lnTo>
                <a:lnTo>
                  <a:pt x="137" y="173"/>
                </a:lnTo>
                <a:lnTo>
                  <a:pt x="141" y="181"/>
                </a:lnTo>
                <a:lnTo>
                  <a:pt x="147" y="189"/>
                </a:lnTo>
                <a:lnTo>
                  <a:pt x="150" y="198"/>
                </a:lnTo>
                <a:lnTo>
                  <a:pt x="158" y="208"/>
                </a:lnTo>
                <a:lnTo>
                  <a:pt x="167" y="219"/>
                </a:lnTo>
                <a:lnTo>
                  <a:pt x="177" y="229"/>
                </a:lnTo>
                <a:lnTo>
                  <a:pt x="188" y="232"/>
                </a:lnTo>
                <a:lnTo>
                  <a:pt x="198" y="229"/>
                </a:lnTo>
                <a:lnTo>
                  <a:pt x="207" y="219"/>
                </a:lnTo>
                <a:lnTo>
                  <a:pt x="217" y="206"/>
                </a:lnTo>
                <a:lnTo>
                  <a:pt x="226" y="189"/>
                </a:lnTo>
                <a:lnTo>
                  <a:pt x="232" y="175"/>
                </a:lnTo>
                <a:lnTo>
                  <a:pt x="236" y="158"/>
                </a:lnTo>
                <a:lnTo>
                  <a:pt x="238" y="141"/>
                </a:lnTo>
                <a:lnTo>
                  <a:pt x="238" y="132"/>
                </a:lnTo>
                <a:lnTo>
                  <a:pt x="238" y="124"/>
                </a:lnTo>
                <a:lnTo>
                  <a:pt x="238" y="114"/>
                </a:lnTo>
                <a:lnTo>
                  <a:pt x="238" y="107"/>
                </a:lnTo>
                <a:lnTo>
                  <a:pt x="234" y="97"/>
                </a:lnTo>
                <a:lnTo>
                  <a:pt x="230" y="88"/>
                </a:lnTo>
                <a:lnTo>
                  <a:pt x="228" y="80"/>
                </a:lnTo>
                <a:lnTo>
                  <a:pt x="224" y="71"/>
                </a:lnTo>
                <a:lnTo>
                  <a:pt x="217" y="61"/>
                </a:lnTo>
                <a:lnTo>
                  <a:pt x="213" y="56"/>
                </a:lnTo>
                <a:lnTo>
                  <a:pt x="207" y="48"/>
                </a:lnTo>
                <a:lnTo>
                  <a:pt x="204" y="42"/>
                </a:lnTo>
                <a:lnTo>
                  <a:pt x="196" y="37"/>
                </a:lnTo>
                <a:lnTo>
                  <a:pt x="188" y="31"/>
                </a:lnTo>
                <a:lnTo>
                  <a:pt x="179" y="25"/>
                </a:lnTo>
                <a:lnTo>
                  <a:pt x="169" y="21"/>
                </a:lnTo>
                <a:lnTo>
                  <a:pt x="160" y="16"/>
                </a:lnTo>
                <a:lnTo>
                  <a:pt x="148" y="10"/>
                </a:lnTo>
                <a:lnTo>
                  <a:pt x="135" y="6"/>
                </a:lnTo>
                <a:lnTo>
                  <a:pt x="122" y="4"/>
                </a:lnTo>
                <a:lnTo>
                  <a:pt x="107" y="0"/>
                </a:lnTo>
                <a:lnTo>
                  <a:pt x="93" y="0"/>
                </a:lnTo>
                <a:lnTo>
                  <a:pt x="80" y="0"/>
                </a:lnTo>
                <a:lnTo>
                  <a:pt x="70" y="2"/>
                </a:lnTo>
                <a:lnTo>
                  <a:pt x="57" y="4"/>
                </a:lnTo>
                <a:lnTo>
                  <a:pt x="48" y="10"/>
                </a:lnTo>
                <a:lnTo>
                  <a:pt x="38" y="14"/>
                </a:lnTo>
                <a:lnTo>
                  <a:pt x="31" y="21"/>
                </a:lnTo>
                <a:lnTo>
                  <a:pt x="21" y="25"/>
                </a:lnTo>
                <a:lnTo>
                  <a:pt x="17" y="31"/>
                </a:lnTo>
                <a:lnTo>
                  <a:pt x="12" y="35"/>
                </a:lnTo>
                <a:lnTo>
                  <a:pt x="8" y="40"/>
                </a:lnTo>
                <a:lnTo>
                  <a:pt x="2" y="50"/>
                </a:lnTo>
                <a:lnTo>
                  <a:pt x="0" y="52"/>
                </a:lnTo>
                <a:lnTo>
                  <a:pt x="0" y="52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94" name="Freeform 70"/>
          <p:cNvSpPr>
            <a:spLocks/>
          </p:cNvSpPr>
          <p:nvPr userDrawn="1"/>
        </p:nvSpPr>
        <p:spPr bwMode="auto">
          <a:xfrm>
            <a:off x="739234" y="2683125"/>
            <a:ext cx="37550" cy="35251"/>
          </a:xfrm>
          <a:custGeom>
            <a:avLst/>
            <a:gdLst>
              <a:gd name="T0" fmla="*/ 33 w 97"/>
              <a:gd name="T1" fmla="*/ 2 h 93"/>
              <a:gd name="T2" fmla="*/ 21 w 97"/>
              <a:gd name="T3" fmla="*/ 6 h 93"/>
              <a:gd name="T4" fmla="*/ 14 w 97"/>
              <a:gd name="T5" fmla="*/ 11 h 93"/>
              <a:gd name="T6" fmla="*/ 8 w 97"/>
              <a:gd name="T7" fmla="*/ 17 h 93"/>
              <a:gd name="T8" fmla="*/ 4 w 97"/>
              <a:gd name="T9" fmla="*/ 25 h 93"/>
              <a:gd name="T10" fmla="*/ 0 w 97"/>
              <a:gd name="T11" fmla="*/ 40 h 93"/>
              <a:gd name="T12" fmla="*/ 4 w 97"/>
              <a:gd name="T13" fmla="*/ 57 h 93"/>
              <a:gd name="T14" fmla="*/ 10 w 97"/>
              <a:gd name="T15" fmla="*/ 70 h 93"/>
              <a:gd name="T16" fmla="*/ 21 w 97"/>
              <a:gd name="T17" fmla="*/ 82 h 93"/>
              <a:gd name="T18" fmla="*/ 33 w 97"/>
              <a:gd name="T19" fmla="*/ 91 h 93"/>
              <a:gd name="T20" fmla="*/ 48 w 97"/>
              <a:gd name="T21" fmla="*/ 93 h 93"/>
              <a:gd name="T22" fmla="*/ 57 w 97"/>
              <a:gd name="T23" fmla="*/ 93 h 93"/>
              <a:gd name="T24" fmla="*/ 69 w 97"/>
              <a:gd name="T25" fmla="*/ 91 h 93"/>
              <a:gd name="T26" fmla="*/ 78 w 97"/>
              <a:gd name="T27" fmla="*/ 86 h 93"/>
              <a:gd name="T28" fmla="*/ 86 w 97"/>
              <a:gd name="T29" fmla="*/ 82 h 93"/>
              <a:gd name="T30" fmla="*/ 90 w 97"/>
              <a:gd name="T31" fmla="*/ 72 h 93"/>
              <a:gd name="T32" fmla="*/ 95 w 97"/>
              <a:gd name="T33" fmla="*/ 63 h 93"/>
              <a:gd name="T34" fmla="*/ 97 w 97"/>
              <a:gd name="T35" fmla="*/ 51 h 93"/>
              <a:gd name="T36" fmla="*/ 97 w 97"/>
              <a:gd name="T37" fmla="*/ 38 h 93"/>
              <a:gd name="T38" fmla="*/ 94 w 97"/>
              <a:gd name="T39" fmla="*/ 23 h 93"/>
              <a:gd name="T40" fmla="*/ 86 w 97"/>
              <a:gd name="T41" fmla="*/ 13 h 93"/>
              <a:gd name="T42" fmla="*/ 75 w 97"/>
              <a:gd name="T43" fmla="*/ 6 h 93"/>
              <a:gd name="T44" fmla="*/ 63 w 97"/>
              <a:gd name="T45" fmla="*/ 2 h 93"/>
              <a:gd name="T46" fmla="*/ 50 w 97"/>
              <a:gd name="T47" fmla="*/ 0 h 93"/>
              <a:gd name="T48" fmla="*/ 40 w 97"/>
              <a:gd name="T49" fmla="*/ 0 h 93"/>
              <a:gd name="T50" fmla="*/ 35 w 97"/>
              <a:gd name="T51" fmla="*/ 0 h 93"/>
              <a:gd name="T52" fmla="*/ 33 w 97"/>
              <a:gd name="T53" fmla="*/ 2 h 93"/>
              <a:gd name="T54" fmla="*/ 33 w 97"/>
              <a:gd name="T55" fmla="*/ 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7" h="93">
                <a:moveTo>
                  <a:pt x="33" y="2"/>
                </a:moveTo>
                <a:lnTo>
                  <a:pt x="21" y="6"/>
                </a:lnTo>
                <a:lnTo>
                  <a:pt x="14" y="11"/>
                </a:lnTo>
                <a:lnTo>
                  <a:pt x="8" y="17"/>
                </a:lnTo>
                <a:lnTo>
                  <a:pt x="4" y="25"/>
                </a:lnTo>
                <a:lnTo>
                  <a:pt x="0" y="40"/>
                </a:lnTo>
                <a:lnTo>
                  <a:pt x="4" y="57"/>
                </a:lnTo>
                <a:lnTo>
                  <a:pt x="10" y="70"/>
                </a:lnTo>
                <a:lnTo>
                  <a:pt x="21" y="82"/>
                </a:lnTo>
                <a:lnTo>
                  <a:pt x="33" y="91"/>
                </a:lnTo>
                <a:lnTo>
                  <a:pt x="48" y="93"/>
                </a:lnTo>
                <a:lnTo>
                  <a:pt x="57" y="93"/>
                </a:lnTo>
                <a:lnTo>
                  <a:pt x="69" y="91"/>
                </a:lnTo>
                <a:lnTo>
                  <a:pt x="78" y="86"/>
                </a:lnTo>
                <a:lnTo>
                  <a:pt x="86" y="82"/>
                </a:lnTo>
                <a:lnTo>
                  <a:pt x="90" y="72"/>
                </a:lnTo>
                <a:lnTo>
                  <a:pt x="95" y="63"/>
                </a:lnTo>
                <a:lnTo>
                  <a:pt x="97" y="51"/>
                </a:lnTo>
                <a:lnTo>
                  <a:pt x="97" y="38"/>
                </a:lnTo>
                <a:lnTo>
                  <a:pt x="94" y="23"/>
                </a:lnTo>
                <a:lnTo>
                  <a:pt x="86" y="13"/>
                </a:lnTo>
                <a:lnTo>
                  <a:pt x="75" y="6"/>
                </a:lnTo>
                <a:lnTo>
                  <a:pt x="63" y="2"/>
                </a:lnTo>
                <a:lnTo>
                  <a:pt x="50" y="0"/>
                </a:lnTo>
                <a:lnTo>
                  <a:pt x="40" y="0"/>
                </a:lnTo>
                <a:lnTo>
                  <a:pt x="35" y="0"/>
                </a:lnTo>
                <a:lnTo>
                  <a:pt x="33" y="2"/>
                </a:lnTo>
                <a:lnTo>
                  <a:pt x="33" y="2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95" name="Freeform 71"/>
          <p:cNvSpPr>
            <a:spLocks/>
          </p:cNvSpPr>
          <p:nvPr userDrawn="1"/>
        </p:nvSpPr>
        <p:spPr bwMode="auto">
          <a:xfrm>
            <a:off x="697852" y="3748311"/>
            <a:ext cx="182384" cy="86594"/>
          </a:xfrm>
          <a:custGeom>
            <a:avLst/>
            <a:gdLst>
              <a:gd name="T0" fmla="*/ 17 w 475"/>
              <a:gd name="T1" fmla="*/ 179 h 226"/>
              <a:gd name="T2" fmla="*/ 44 w 475"/>
              <a:gd name="T3" fmla="*/ 173 h 226"/>
              <a:gd name="T4" fmla="*/ 63 w 475"/>
              <a:gd name="T5" fmla="*/ 169 h 226"/>
              <a:gd name="T6" fmla="*/ 82 w 475"/>
              <a:gd name="T7" fmla="*/ 164 h 226"/>
              <a:gd name="T8" fmla="*/ 101 w 475"/>
              <a:gd name="T9" fmla="*/ 156 h 226"/>
              <a:gd name="T10" fmla="*/ 120 w 475"/>
              <a:gd name="T11" fmla="*/ 152 h 226"/>
              <a:gd name="T12" fmla="*/ 139 w 475"/>
              <a:gd name="T13" fmla="*/ 147 h 226"/>
              <a:gd name="T14" fmla="*/ 160 w 475"/>
              <a:gd name="T15" fmla="*/ 139 h 226"/>
              <a:gd name="T16" fmla="*/ 179 w 475"/>
              <a:gd name="T17" fmla="*/ 131 h 226"/>
              <a:gd name="T18" fmla="*/ 198 w 475"/>
              <a:gd name="T19" fmla="*/ 124 h 226"/>
              <a:gd name="T20" fmla="*/ 217 w 475"/>
              <a:gd name="T21" fmla="*/ 116 h 226"/>
              <a:gd name="T22" fmla="*/ 236 w 475"/>
              <a:gd name="T23" fmla="*/ 107 h 226"/>
              <a:gd name="T24" fmla="*/ 255 w 475"/>
              <a:gd name="T25" fmla="*/ 99 h 226"/>
              <a:gd name="T26" fmla="*/ 272 w 475"/>
              <a:gd name="T27" fmla="*/ 91 h 226"/>
              <a:gd name="T28" fmla="*/ 291 w 475"/>
              <a:gd name="T29" fmla="*/ 86 h 226"/>
              <a:gd name="T30" fmla="*/ 308 w 475"/>
              <a:gd name="T31" fmla="*/ 76 h 226"/>
              <a:gd name="T32" fmla="*/ 323 w 475"/>
              <a:gd name="T33" fmla="*/ 67 h 226"/>
              <a:gd name="T34" fmla="*/ 348 w 475"/>
              <a:gd name="T35" fmla="*/ 57 h 226"/>
              <a:gd name="T36" fmla="*/ 376 w 475"/>
              <a:gd name="T37" fmla="*/ 42 h 226"/>
              <a:gd name="T38" fmla="*/ 401 w 475"/>
              <a:gd name="T39" fmla="*/ 29 h 226"/>
              <a:gd name="T40" fmla="*/ 424 w 475"/>
              <a:gd name="T41" fmla="*/ 17 h 226"/>
              <a:gd name="T42" fmla="*/ 441 w 475"/>
              <a:gd name="T43" fmla="*/ 8 h 226"/>
              <a:gd name="T44" fmla="*/ 456 w 475"/>
              <a:gd name="T45" fmla="*/ 0 h 226"/>
              <a:gd name="T46" fmla="*/ 475 w 475"/>
              <a:gd name="T47" fmla="*/ 31 h 226"/>
              <a:gd name="T48" fmla="*/ 468 w 475"/>
              <a:gd name="T49" fmla="*/ 34 h 226"/>
              <a:gd name="T50" fmla="*/ 451 w 475"/>
              <a:gd name="T51" fmla="*/ 44 h 226"/>
              <a:gd name="T52" fmla="*/ 422 w 475"/>
              <a:gd name="T53" fmla="*/ 57 h 226"/>
              <a:gd name="T54" fmla="*/ 407 w 475"/>
              <a:gd name="T55" fmla="*/ 67 h 226"/>
              <a:gd name="T56" fmla="*/ 392 w 475"/>
              <a:gd name="T57" fmla="*/ 76 h 226"/>
              <a:gd name="T58" fmla="*/ 373 w 475"/>
              <a:gd name="T59" fmla="*/ 84 h 226"/>
              <a:gd name="T60" fmla="*/ 356 w 475"/>
              <a:gd name="T61" fmla="*/ 93 h 226"/>
              <a:gd name="T62" fmla="*/ 338 w 475"/>
              <a:gd name="T63" fmla="*/ 103 h 226"/>
              <a:gd name="T64" fmla="*/ 321 w 475"/>
              <a:gd name="T65" fmla="*/ 112 h 226"/>
              <a:gd name="T66" fmla="*/ 302 w 475"/>
              <a:gd name="T67" fmla="*/ 120 h 226"/>
              <a:gd name="T68" fmla="*/ 285 w 475"/>
              <a:gd name="T69" fmla="*/ 129 h 226"/>
              <a:gd name="T70" fmla="*/ 257 w 475"/>
              <a:gd name="T71" fmla="*/ 147 h 226"/>
              <a:gd name="T72" fmla="*/ 241 w 475"/>
              <a:gd name="T73" fmla="*/ 150 h 226"/>
              <a:gd name="T74" fmla="*/ 224 w 475"/>
              <a:gd name="T75" fmla="*/ 156 h 226"/>
              <a:gd name="T76" fmla="*/ 205 w 475"/>
              <a:gd name="T77" fmla="*/ 164 h 226"/>
              <a:gd name="T78" fmla="*/ 186 w 475"/>
              <a:gd name="T79" fmla="*/ 171 h 226"/>
              <a:gd name="T80" fmla="*/ 165 w 475"/>
              <a:gd name="T81" fmla="*/ 177 h 226"/>
              <a:gd name="T82" fmla="*/ 146 w 475"/>
              <a:gd name="T83" fmla="*/ 185 h 226"/>
              <a:gd name="T84" fmla="*/ 125 w 475"/>
              <a:gd name="T85" fmla="*/ 190 h 226"/>
              <a:gd name="T86" fmla="*/ 106 w 475"/>
              <a:gd name="T87" fmla="*/ 198 h 226"/>
              <a:gd name="T88" fmla="*/ 86 w 475"/>
              <a:gd name="T89" fmla="*/ 204 h 226"/>
              <a:gd name="T90" fmla="*/ 68 w 475"/>
              <a:gd name="T91" fmla="*/ 207 h 226"/>
              <a:gd name="T92" fmla="*/ 40 w 475"/>
              <a:gd name="T93" fmla="*/ 217 h 226"/>
              <a:gd name="T94" fmla="*/ 19 w 475"/>
              <a:gd name="T95" fmla="*/ 224 h 226"/>
              <a:gd name="T96" fmla="*/ 11 w 475"/>
              <a:gd name="T97" fmla="*/ 226 h 226"/>
              <a:gd name="T98" fmla="*/ 0 w 475"/>
              <a:gd name="T99" fmla="*/ 18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75" h="226">
                <a:moveTo>
                  <a:pt x="0" y="185"/>
                </a:moveTo>
                <a:lnTo>
                  <a:pt x="17" y="179"/>
                </a:lnTo>
                <a:lnTo>
                  <a:pt x="34" y="175"/>
                </a:lnTo>
                <a:lnTo>
                  <a:pt x="44" y="173"/>
                </a:lnTo>
                <a:lnTo>
                  <a:pt x="53" y="171"/>
                </a:lnTo>
                <a:lnTo>
                  <a:pt x="63" y="169"/>
                </a:lnTo>
                <a:lnTo>
                  <a:pt x="72" y="167"/>
                </a:lnTo>
                <a:lnTo>
                  <a:pt x="82" y="164"/>
                </a:lnTo>
                <a:lnTo>
                  <a:pt x="91" y="162"/>
                </a:lnTo>
                <a:lnTo>
                  <a:pt x="101" y="156"/>
                </a:lnTo>
                <a:lnTo>
                  <a:pt x="110" y="156"/>
                </a:lnTo>
                <a:lnTo>
                  <a:pt x="120" y="152"/>
                </a:lnTo>
                <a:lnTo>
                  <a:pt x="129" y="148"/>
                </a:lnTo>
                <a:lnTo>
                  <a:pt x="139" y="147"/>
                </a:lnTo>
                <a:lnTo>
                  <a:pt x="150" y="145"/>
                </a:lnTo>
                <a:lnTo>
                  <a:pt x="160" y="139"/>
                </a:lnTo>
                <a:lnTo>
                  <a:pt x="169" y="137"/>
                </a:lnTo>
                <a:lnTo>
                  <a:pt x="179" y="131"/>
                </a:lnTo>
                <a:lnTo>
                  <a:pt x="188" y="128"/>
                </a:lnTo>
                <a:lnTo>
                  <a:pt x="198" y="124"/>
                </a:lnTo>
                <a:lnTo>
                  <a:pt x="207" y="120"/>
                </a:lnTo>
                <a:lnTo>
                  <a:pt x="217" y="116"/>
                </a:lnTo>
                <a:lnTo>
                  <a:pt x="226" y="112"/>
                </a:lnTo>
                <a:lnTo>
                  <a:pt x="236" y="107"/>
                </a:lnTo>
                <a:lnTo>
                  <a:pt x="245" y="105"/>
                </a:lnTo>
                <a:lnTo>
                  <a:pt x="255" y="99"/>
                </a:lnTo>
                <a:lnTo>
                  <a:pt x="264" y="97"/>
                </a:lnTo>
                <a:lnTo>
                  <a:pt x="272" y="91"/>
                </a:lnTo>
                <a:lnTo>
                  <a:pt x="281" y="88"/>
                </a:lnTo>
                <a:lnTo>
                  <a:pt x="291" y="86"/>
                </a:lnTo>
                <a:lnTo>
                  <a:pt x="300" y="82"/>
                </a:lnTo>
                <a:lnTo>
                  <a:pt x="308" y="76"/>
                </a:lnTo>
                <a:lnTo>
                  <a:pt x="316" y="72"/>
                </a:lnTo>
                <a:lnTo>
                  <a:pt x="323" y="67"/>
                </a:lnTo>
                <a:lnTo>
                  <a:pt x="333" y="65"/>
                </a:lnTo>
                <a:lnTo>
                  <a:pt x="348" y="57"/>
                </a:lnTo>
                <a:lnTo>
                  <a:pt x="363" y="50"/>
                </a:lnTo>
                <a:lnTo>
                  <a:pt x="376" y="42"/>
                </a:lnTo>
                <a:lnTo>
                  <a:pt x="392" y="36"/>
                </a:lnTo>
                <a:lnTo>
                  <a:pt x="401" y="29"/>
                </a:lnTo>
                <a:lnTo>
                  <a:pt x="414" y="25"/>
                </a:lnTo>
                <a:lnTo>
                  <a:pt x="424" y="17"/>
                </a:lnTo>
                <a:lnTo>
                  <a:pt x="434" y="13"/>
                </a:lnTo>
                <a:lnTo>
                  <a:pt x="441" y="8"/>
                </a:lnTo>
                <a:lnTo>
                  <a:pt x="449" y="8"/>
                </a:lnTo>
                <a:lnTo>
                  <a:pt x="456" y="0"/>
                </a:lnTo>
                <a:lnTo>
                  <a:pt x="460" y="0"/>
                </a:lnTo>
                <a:lnTo>
                  <a:pt x="475" y="31"/>
                </a:lnTo>
                <a:lnTo>
                  <a:pt x="472" y="31"/>
                </a:lnTo>
                <a:lnTo>
                  <a:pt x="468" y="34"/>
                </a:lnTo>
                <a:lnTo>
                  <a:pt x="460" y="36"/>
                </a:lnTo>
                <a:lnTo>
                  <a:pt x="451" y="44"/>
                </a:lnTo>
                <a:lnTo>
                  <a:pt x="437" y="48"/>
                </a:lnTo>
                <a:lnTo>
                  <a:pt x="422" y="57"/>
                </a:lnTo>
                <a:lnTo>
                  <a:pt x="414" y="61"/>
                </a:lnTo>
                <a:lnTo>
                  <a:pt x="407" y="67"/>
                </a:lnTo>
                <a:lnTo>
                  <a:pt x="399" y="70"/>
                </a:lnTo>
                <a:lnTo>
                  <a:pt x="392" y="76"/>
                </a:lnTo>
                <a:lnTo>
                  <a:pt x="382" y="78"/>
                </a:lnTo>
                <a:lnTo>
                  <a:pt x="373" y="84"/>
                </a:lnTo>
                <a:lnTo>
                  <a:pt x="363" y="88"/>
                </a:lnTo>
                <a:lnTo>
                  <a:pt x="356" y="93"/>
                </a:lnTo>
                <a:lnTo>
                  <a:pt x="346" y="97"/>
                </a:lnTo>
                <a:lnTo>
                  <a:pt x="338" y="103"/>
                </a:lnTo>
                <a:lnTo>
                  <a:pt x="329" y="107"/>
                </a:lnTo>
                <a:lnTo>
                  <a:pt x="321" y="112"/>
                </a:lnTo>
                <a:lnTo>
                  <a:pt x="312" y="116"/>
                </a:lnTo>
                <a:lnTo>
                  <a:pt x="302" y="120"/>
                </a:lnTo>
                <a:lnTo>
                  <a:pt x="295" y="126"/>
                </a:lnTo>
                <a:lnTo>
                  <a:pt x="285" y="129"/>
                </a:lnTo>
                <a:lnTo>
                  <a:pt x="270" y="137"/>
                </a:lnTo>
                <a:lnTo>
                  <a:pt x="257" y="147"/>
                </a:lnTo>
                <a:lnTo>
                  <a:pt x="249" y="147"/>
                </a:lnTo>
                <a:lnTo>
                  <a:pt x="241" y="150"/>
                </a:lnTo>
                <a:lnTo>
                  <a:pt x="232" y="154"/>
                </a:lnTo>
                <a:lnTo>
                  <a:pt x="224" y="156"/>
                </a:lnTo>
                <a:lnTo>
                  <a:pt x="215" y="160"/>
                </a:lnTo>
                <a:lnTo>
                  <a:pt x="205" y="164"/>
                </a:lnTo>
                <a:lnTo>
                  <a:pt x="196" y="166"/>
                </a:lnTo>
                <a:lnTo>
                  <a:pt x="186" y="171"/>
                </a:lnTo>
                <a:lnTo>
                  <a:pt x="175" y="175"/>
                </a:lnTo>
                <a:lnTo>
                  <a:pt x="165" y="177"/>
                </a:lnTo>
                <a:lnTo>
                  <a:pt x="156" y="181"/>
                </a:lnTo>
                <a:lnTo>
                  <a:pt x="146" y="185"/>
                </a:lnTo>
                <a:lnTo>
                  <a:pt x="135" y="186"/>
                </a:lnTo>
                <a:lnTo>
                  <a:pt x="125" y="190"/>
                </a:lnTo>
                <a:lnTo>
                  <a:pt x="116" y="194"/>
                </a:lnTo>
                <a:lnTo>
                  <a:pt x="106" y="198"/>
                </a:lnTo>
                <a:lnTo>
                  <a:pt x="95" y="200"/>
                </a:lnTo>
                <a:lnTo>
                  <a:pt x="86" y="204"/>
                </a:lnTo>
                <a:lnTo>
                  <a:pt x="76" y="205"/>
                </a:lnTo>
                <a:lnTo>
                  <a:pt x="68" y="207"/>
                </a:lnTo>
                <a:lnTo>
                  <a:pt x="51" y="213"/>
                </a:lnTo>
                <a:lnTo>
                  <a:pt x="40" y="217"/>
                </a:lnTo>
                <a:lnTo>
                  <a:pt x="27" y="221"/>
                </a:lnTo>
                <a:lnTo>
                  <a:pt x="19" y="224"/>
                </a:lnTo>
                <a:lnTo>
                  <a:pt x="11" y="224"/>
                </a:lnTo>
                <a:lnTo>
                  <a:pt x="11" y="226"/>
                </a:lnTo>
                <a:lnTo>
                  <a:pt x="0" y="185"/>
                </a:lnTo>
                <a:lnTo>
                  <a:pt x="0" y="185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96" name="Freeform 72"/>
          <p:cNvSpPr>
            <a:spLocks/>
          </p:cNvSpPr>
          <p:nvPr userDrawn="1"/>
        </p:nvSpPr>
        <p:spPr bwMode="auto">
          <a:xfrm>
            <a:off x="500141" y="2425641"/>
            <a:ext cx="190048" cy="183917"/>
          </a:xfrm>
          <a:custGeom>
            <a:avLst/>
            <a:gdLst>
              <a:gd name="T0" fmla="*/ 471 w 494"/>
              <a:gd name="T1" fmla="*/ 163 h 481"/>
              <a:gd name="T2" fmla="*/ 441 w 494"/>
              <a:gd name="T3" fmla="*/ 160 h 481"/>
              <a:gd name="T4" fmla="*/ 401 w 494"/>
              <a:gd name="T5" fmla="*/ 150 h 481"/>
              <a:gd name="T6" fmla="*/ 357 w 494"/>
              <a:gd name="T7" fmla="*/ 148 h 481"/>
              <a:gd name="T8" fmla="*/ 315 w 494"/>
              <a:gd name="T9" fmla="*/ 160 h 481"/>
              <a:gd name="T10" fmla="*/ 277 w 494"/>
              <a:gd name="T11" fmla="*/ 175 h 481"/>
              <a:gd name="T12" fmla="*/ 249 w 494"/>
              <a:gd name="T13" fmla="*/ 209 h 481"/>
              <a:gd name="T14" fmla="*/ 226 w 494"/>
              <a:gd name="T15" fmla="*/ 240 h 481"/>
              <a:gd name="T16" fmla="*/ 192 w 494"/>
              <a:gd name="T17" fmla="*/ 251 h 481"/>
              <a:gd name="T18" fmla="*/ 167 w 494"/>
              <a:gd name="T19" fmla="*/ 259 h 481"/>
              <a:gd name="T20" fmla="*/ 159 w 494"/>
              <a:gd name="T21" fmla="*/ 287 h 481"/>
              <a:gd name="T22" fmla="*/ 165 w 494"/>
              <a:gd name="T23" fmla="*/ 321 h 481"/>
              <a:gd name="T24" fmla="*/ 180 w 494"/>
              <a:gd name="T25" fmla="*/ 354 h 481"/>
              <a:gd name="T26" fmla="*/ 182 w 494"/>
              <a:gd name="T27" fmla="*/ 388 h 481"/>
              <a:gd name="T28" fmla="*/ 161 w 494"/>
              <a:gd name="T29" fmla="*/ 411 h 481"/>
              <a:gd name="T30" fmla="*/ 129 w 494"/>
              <a:gd name="T31" fmla="*/ 430 h 481"/>
              <a:gd name="T32" fmla="*/ 112 w 494"/>
              <a:gd name="T33" fmla="*/ 452 h 481"/>
              <a:gd name="T34" fmla="*/ 85 w 494"/>
              <a:gd name="T35" fmla="*/ 470 h 481"/>
              <a:gd name="T36" fmla="*/ 59 w 494"/>
              <a:gd name="T37" fmla="*/ 479 h 481"/>
              <a:gd name="T38" fmla="*/ 24 w 494"/>
              <a:gd name="T39" fmla="*/ 479 h 481"/>
              <a:gd name="T40" fmla="*/ 0 w 494"/>
              <a:gd name="T41" fmla="*/ 477 h 481"/>
              <a:gd name="T42" fmla="*/ 7 w 494"/>
              <a:gd name="T43" fmla="*/ 464 h 481"/>
              <a:gd name="T44" fmla="*/ 24 w 494"/>
              <a:gd name="T45" fmla="*/ 426 h 481"/>
              <a:gd name="T46" fmla="*/ 28 w 494"/>
              <a:gd name="T47" fmla="*/ 393 h 481"/>
              <a:gd name="T48" fmla="*/ 30 w 494"/>
              <a:gd name="T49" fmla="*/ 363 h 481"/>
              <a:gd name="T50" fmla="*/ 28 w 494"/>
              <a:gd name="T51" fmla="*/ 331 h 481"/>
              <a:gd name="T52" fmla="*/ 26 w 494"/>
              <a:gd name="T53" fmla="*/ 298 h 481"/>
              <a:gd name="T54" fmla="*/ 21 w 494"/>
              <a:gd name="T55" fmla="*/ 264 h 481"/>
              <a:gd name="T56" fmla="*/ 19 w 494"/>
              <a:gd name="T57" fmla="*/ 236 h 481"/>
              <a:gd name="T58" fmla="*/ 17 w 494"/>
              <a:gd name="T59" fmla="*/ 203 h 481"/>
              <a:gd name="T60" fmla="*/ 19 w 494"/>
              <a:gd name="T61" fmla="*/ 167 h 481"/>
              <a:gd name="T62" fmla="*/ 23 w 494"/>
              <a:gd name="T63" fmla="*/ 141 h 481"/>
              <a:gd name="T64" fmla="*/ 30 w 494"/>
              <a:gd name="T65" fmla="*/ 120 h 481"/>
              <a:gd name="T66" fmla="*/ 45 w 494"/>
              <a:gd name="T67" fmla="*/ 93 h 481"/>
              <a:gd name="T68" fmla="*/ 66 w 494"/>
              <a:gd name="T69" fmla="*/ 65 h 481"/>
              <a:gd name="T70" fmla="*/ 91 w 494"/>
              <a:gd name="T71" fmla="*/ 32 h 481"/>
              <a:gd name="T72" fmla="*/ 114 w 494"/>
              <a:gd name="T73" fmla="*/ 17 h 481"/>
              <a:gd name="T74" fmla="*/ 138 w 494"/>
              <a:gd name="T75" fmla="*/ 2 h 481"/>
              <a:gd name="T76" fmla="*/ 165 w 494"/>
              <a:gd name="T77" fmla="*/ 0 h 481"/>
              <a:gd name="T78" fmla="*/ 199 w 494"/>
              <a:gd name="T79" fmla="*/ 0 h 481"/>
              <a:gd name="T80" fmla="*/ 241 w 494"/>
              <a:gd name="T81" fmla="*/ 0 h 481"/>
              <a:gd name="T82" fmla="*/ 277 w 494"/>
              <a:gd name="T83" fmla="*/ 0 h 481"/>
              <a:gd name="T84" fmla="*/ 315 w 494"/>
              <a:gd name="T85" fmla="*/ 0 h 481"/>
              <a:gd name="T86" fmla="*/ 353 w 494"/>
              <a:gd name="T87" fmla="*/ 0 h 481"/>
              <a:gd name="T88" fmla="*/ 388 w 494"/>
              <a:gd name="T89" fmla="*/ 11 h 481"/>
              <a:gd name="T90" fmla="*/ 414 w 494"/>
              <a:gd name="T91" fmla="*/ 29 h 481"/>
              <a:gd name="T92" fmla="*/ 448 w 494"/>
              <a:gd name="T93" fmla="*/ 59 h 481"/>
              <a:gd name="T94" fmla="*/ 475 w 494"/>
              <a:gd name="T95" fmla="*/ 97 h 481"/>
              <a:gd name="T96" fmla="*/ 488 w 494"/>
              <a:gd name="T97" fmla="*/ 131 h 481"/>
              <a:gd name="T98" fmla="*/ 492 w 494"/>
              <a:gd name="T99" fmla="*/ 148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4" h="481">
                <a:moveTo>
                  <a:pt x="494" y="150"/>
                </a:moveTo>
                <a:lnTo>
                  <a:pt x="485" y="160"/>
                </a:lnTo>
                <a:lnTo>
                  <a:pt x="471" y="163"/>
                </a:lnTo>
                <a:lnTo>
                  <a:pt x="462" y="162"/>
                </a:lnTo>
                <a:lnTo>
                  <a:pt x="452" y="160"/>
                </a:lnTo>
                <a:lnTo>
                  <a:pt x="441" y="160"/>
                </a:lnTo>
                <a:lnTo>
                  <a:pt x="429" y="158"/>
                </a:lnTo>
                <a:lnTo>
                  <a:pt x="416" y="154"/>
                </a:lnTo>
                <a:lnTo>
                  <a:pt x="401" y="150"/>
                </a:lnTo>
                <a:lnTo>
                  <a:pt x="388" y="150"/>
                </a:lnTo>
                <a:lnTo>
                  <a:pt x="374" y="150"/>
                </a:lnTo>
                <a:lnTo>
                  <a:pt x="357" y="148"/>
                </a:lnTo>
                <a:lnTo>
                  <a:pt x="344" y="150"/>
                </a:lnTo>
                <a:lnTo>
                  <a:pt x="329" y="152"/>
                </a:lnTo>
                <a:lnTo>
                  <a:pt x="315" y="160"/>
                </a:lnTo>
                <a:lnTo>
                  <a:pt x="300" y="163"/>
                </a:lnTo>
                <a:lnTo>
                  <a:pt x="289" y="169"/>
                </a:lnTo>
                <a:lnTo>
                  <a:pt x="277" y="175"/>
                </a:lnTo>
                <a:lnTo>
                  <a:pt x="270" y="182"/>
                </a:lnTo>
                <a:lnTo>
                  <a:pt x="256" y="196"/>
                </a:lnTo>
                <a:lnTo>
                  <a:pt x="249" y="209"/>
                </a:lnTo>
                <a:lnTo>
                  <a:pt x="241" y="221"/>
                </a:lnTo>
                <a:lnTo>
                  <a:pt x="234" y="230"/>
                </a:lnTo>
                <a:lnTo>
                  <a:pt x="226" y="240"/>
                </a:lnTo>
                <a:lnTo>
                  <a:pt x="216" y="247"/>
                </a:lnTo>
                <a:lnTo>
                  <a:pt x="201" y="249"/>
                </a:lnTo>
                <a:lnTo>
                  <a:pt x="192" y="251"/>
                </a:lnTo>
                <a:lnTo>
                  <a:pt x="182" y="253"/>
                </a:lnTo>
                <a:lnTo>
                  <a:pt x="175" y="257"/>
                </a:lnTo>
                <a:lnTo>
                  <a:pt x="167" y="259"/>
                </a:lnTo>
                <a:lnTo>
                  <a:pt x="163" y="266"/>
                </a:lnTo>
                <a:lnTo>
                  <a:pt x="159" y="274"/>
                </a:lnTo>
                <a:lnTo>
                  <a:pt x="159" y="287"/>
                </a:lnTo>
                <a:lnTo>
                  <a:pt x="158" y="298"/>
                </a:lnTo>
                <a:lnTo>
                  <a:pt x="161" y="310"/>
                </a:lnTo>
                <a:lnTo>
                  <a:pt x="165" y="321"/>
                </a:lnTo>
                <a:lnTo>
                  <a:pt x="171" y="333"/>
                </a:lnTo>
                <a:lnTo>
                  <a:pt x="175" y="342"/>
                </a:lnTo>
                <a:lnTo>
                  <a:pt x="180" y="354"/>
                </a:lnTo>
                <a:lnTo>
                  <a:pt x="182" y="365"/>
                </a:lnTo>
                <a:lnTo>
                  <a:pt x="186" y="378"/>
                </a:lnTo>
                <a:lnTo>
                  <a:pt x="182" y="388"/>
                </a:lnTo>
                <a:lnTo>
                  <a:pt x="178" y="397"/>
                </a:lnTo>
                <a:lnTo>
                  <a:pt x="169" y="403"/>
                </a:lnTo>
                <a:lnTo>
                  <a:pt x="161" y="411"/>
                </a:lnTo>
                <a:lnTo>
                  <a:pt x="148" y="416"/>
                </a:lnTo>
                <a:lnTo>
                  <a:pt x="137" y="426"/>
                </a:lnTo>
                <a:lnTo>
                  <a:pt x="129" y="430"/>
                </a:lnTo>
                <a:lnTo>
                  <a:pt x="123" y="437"/>
                </a:lnTo>
                <a:lnTo>
                  <a:pt x="116" y="443"/>
                </a:lnTo>
                <a:lnTo>
                  <a:pt x="112" y="452"/>
                </a:lnTo>
                <a:lnTo>
                  <a:pt x="102" y="458"/>
                </a:lnTo>
                <a:lnTo>
                  <a:pt x="95" y="466"/>
                </a:lnTo>
                <a:lnTo>
                  <a:pt x="85" y="470"/>
                </a:lnTo>
                <a:lnTo>
                  <a:pt x="78" y="475"/>
                </a:lnTo>
                <a:lnTo>
                  <a:pt x="68" y="477"/>
                </a:lnTo>
                <a:lnTo>
                  <a:pt x="59" y="479"/>
                </a:lnTo>
                <a:lnTo>
                  <a:pt x="49" y="479"/>
                </a:lnTo>
                <a:lnTo>
                  <a:pt x="42" y="481"/>
                </a:lnTo>
                <a:lnTo>
                  <a:pt x="24" y="479"/>
                </a:lnTo>
                <a:lnTo>
                  <a:pt x="11" y="479"/>
                </a:lnTo>
                <a:lnTo>
                  <a:pt x="3" y="477"/>
                </a:lnTo>
                <a:lnTo>
                  <a:pt x="0" y="477"/>
                </a:lnTo>
                <a:lnTo>
                  <a:pt x="0" y="475"/>
                </a:lnTo>
                <a:lnTo>
                  <a:pt x="3" y="471"/>
                </a:lnTo>
                <a:lnTo>
                  <a:pt x="7" y="464"/>
                </a:lnTo>
                <a:lnTo>
                  <a:pt x="13" y="456"/>
                </a:lnTo>
                <a:lnTo>
                  <a:pt x="17" y="441"/>
                </a:lnTo>
                <a:lnTo>
                  <a:pt x="24" y="426"/>
                </a:lnTo>
                <a:lnTo>
                  <a:pt x="24" y="414"/>
                </a:lnTo>
                <a:lnTo>
                  <a:pt x="26" y="405"/>
                </a:lnTo>
                <a:lnTo>
                  <a:pt x="28" y="393"/>
                </a:lnTo>
                <a:lnTo>
                  <a:pt x="32" y="382"/>
                </a:lnTo>
                <a:lnTo>
                  <a:pt x="30" y="373"/>
                </a:lnTo>
                <a:lnTo>
                  <a:pt x="30" y="363"/>
                </a:lnTo>
                <a:lnTo>
                  <a:pt x="30" y="352"/>
                </a:lnTo>
                <a:lnTo>
                  <a:pt x="30" y="342"/>
                </a:lnTo>
                <a:lnTo>
                  <a:pt x="28" y="331"/>
                </a:lnTo>
                <a:lnTo>
                  <a:pt x="28" y="319"/>
                </a:lnTo>
                <a:lnTo>
                  <a:pt x="26" y="308"/>
                </a:lnTo>
                <a:lnTo>
                  <a:pt x="26" y="298"/>
                </a:lnTo>
                <a:lnTo>
                  <a:pt x="24" y="287"/>
                </a:lnTo>
                <a:lnTo>
                  <a:pt x="24" y="276"/>
                </a:lnTo>
                <a:lnTo>
                  <a:pt x="21" y="264"/>
                </a:lnTo>
                <a:lnTo>
                  <a:pt x="21" y="255"/>
                </a:lnTo>
                <a:lnTo>
                  <a:pt x="19" y="245"/>
                </a:lnTo>
                <a:lnTo>
                  <a:pt x="19" y="236"/>
                </a:lnTo>
                <a:lnTo>
                  <a:pt x="19" y="226"/>
                </a:lnTo>
                <a:lnTo>
                  <a:pt x="19" y="221"/>
                </a:lnTo>
                <a:lnTo>
                  <a:pt x="17" y="203"/>
                </a:lnTo>
                <a:lnTo>
                  <a:pt x="17" y="190"/>
                </a:lnTo>
                <a:lnTo>
                  <a:pt x="17" y="177"/>
                </a:lnTo>
                <a:lnTo>
                  <a:pt x="19" y="167"/>
                </a:lnTo>
                <a:lnTo>
                  <a:pt x="19" y="158"/>
                </a:lnTo>
                <a:lnTo>
                  <a:pt x="21" y="150"/>
                </a:lnTo>
                <a:lnTo>
                  <a:pt x="23" y="141"/>
                </a:lnTo>
                <a:lnTo>
                  <a:pt x="24" y="135"/>
                </a:lnTo>
                <a:lnTo>
                  <a:pt x="26" y="125"/>
                </a:lnTo>
                <a:lnTo>
                  <a:pt x="30" y="120"/>
                </a:lnTo>
                <a:lnTo>
                  <a:pt x="36" y="110"/>
                </a:lnTo>
                <a:lnTo>
                  <a:pt x="40" y="103"/>
                </a:lnTo>
                <a:lnTo>
                  <a:pt x="45" y="93"/>
                </a:lnTo>
                <a:lnTo>
                  <a:pt x="51" y="86"/>
                </a:lnTo>
                <a:lnTo>
                  <a:pt x="57" y="74"/>
                </a:lnTo>
                <a:lnTo>
                  <a:pt x="66" y="65"/>
                </a:lnTo>
                <a:lnTo>
                  <a:pt x="74" y="51"/>
                </a:lnTo>
                <a:lnTo>
                  <a:pt x="85" y="38"/>
                </a:lnTo>
                <a:lnTo>
                  <a:pt x="91" y="32"/>
                </a:lnTo>
                <a:lnTo>
                  <a:pt x="99" y="27"/>
                </a:lnTo>
                <a:lnTo>
                  <a:pt x="104" y="23"/>
                </a:lnTo>
                <a:lnTo>
                  <a:pt x="114" y="17"/>
                </a:lnTo>
                <a:lnTo>
                  <a:pt x="121" y="11"/>
                </a:lnTo>
                <a:lnTo>
                  <a:pt x="129" y="6"/>
                </a:lnTo>
                <a:lnTo>
                  <a:pt x="138" y="2"/>
                </a:lnTo>
                <a:lnTo>
                  <a:pt x="148" y="0"/>
                </a:lnTo>
                <a:lnTo>
                  <a:pt x="156" y="0"/>
                </a:lnTo>
                <a:lnTo>
                  <a:pt x="165" y="0"/>
                </a:lnTo>
                <a:lnTo>
                  <a:pt x="177" y="0"/>
                </a:lnTo>
                <a:lnTo>
                  <a:pt x="188" y="0"/>
                </a:lnTo>
                <a:lnTo>
                  <a:pt x="199" y="0"/>
                </a:lnTo>
                <a:lnTo>
                  <a:pt x="211" y="0"/>
                </a:lnTo>
                <a:lnTo>
                  <a:pt x="226" y="0"/>
                </a:lnTo>
                <a:lnTo>
                  <a:pt x="241" y="0"/>
                </a:lnTo>
                <a:lnTo>
                  <a:pt x="251" y="0"/>
                </a:lnTo>
                <a:lnTo>
                  <a:pt x="264" y="0"/>
                </a:lnTo>
                <a:lnTo>
                  <a:pt x="277" y="0"/>
                </a:lnTo>
                <a:lnTo>
                  <a:pt x="291" y="0"/>
                </a:lnTo>
                <a:lnTo>
                  <a:pt x="302" y="0"/>
                </a:lnTo>
                <a:lnTo>
                  <a:pt x="315" y="0"/>
                </a:lnTo>
                <a:lnTo>
                  <a:pt x="329" y="0"/>
                </a:lnTo>
                <a:lnTo>
                  <a:pt x="342" y="0"/>
                </a:lnTo>
                <a:lnTo>
                  <a:pt x="353" y="0"/>
                </a:lnTo>
                <a:lnTo>
                  <a:pt x="365" y="2"/>
                </a:lnTo>
                <a:lnTo>
                  <a:pt x="376" y="8"/>
                </a:lnTo>
                <a:lnTo>
                  <a:pt x="388" y="11"/>
                </a:lnTo>
                <a:lnTo>
                  <a:pt x="397" y="17"/>
                </a:lnTo>
                <a:lnTo>
                  <a:pt x="407" y="23"/>
                </a:lnTo>
                <a:lnTo>
                  <a:pt x="414" y="29"/>
                </a:lnTo>
                <a:lnTo>
                  <a:pt x="424" y="34"/>
                </a:lnTo>
                <a:lnTo>
                  <a:pt x="437" y="46"/>
                </a:lnTo>
                <a:lnTo>
                  <a:pt x="448" y="59"/>
                </a:lnTo>
                <a:lnTo>
                  <a:pt x="458" y="72"/>
                </a:lnTo>
                <a:lnTo>
                  <a:pt x="469" y="86"/>
                </a:lnTo>
                <a:lnTo>
                  <a:pt x="475" y="97"/>
                </a:lnTo>
                <a:lnTo>
                  <a:pt x="481" y="110"/>
                </a:lnTo>
                <a:lnTo>
                  <a:pt x="485" y="120"/>
                </a:lnTo>
                <a:lnTo>
                  <a:pt x="488" y="131"/>
                </a:lnTo>
                <a:lnTo>
                  <a:pt x="490" y="139"/>
                </a:lnTo>
                <a:lnTo>
                  <a:pt x="492" y="144"/>
                </a:lnTo>
                <a:lnTo>
                  <a:pt x="492" y="148"/>
                </a:lnTo>
                <a:lnTo>
                  <a:pt x="494" y="150"/>
                </a:lnTo>
                <a:lnTo>
                  <a:pt x="494" y="150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97" name="Freeform 73"/>
          <p:cNvSpPr>
            <a:spLocks/>
          </p:cNvSpPr>
          <p:nvPr userDrawn="1"/>
        </p:nvSpPr>
        <p:spPr bwMode="auto">
          <a:xfrm>
            <a:off x="490179" y="2585036"/>
            <a:ext cx="42148" cy="42147"/>
          </a:xfrm>
          <a:custGeom>
            <a:avLst/>
            <a:gdLst>
              <a:gd name="T0" fmla="*/ 27 w 110"/>
              <a:gd name="T1" fmla="*/ 0 h 111"/>
              <a:gd name="T2" fmla="*/ 17 w 110"/>
              <a:gd name="T3" fmla="*/ 6 h 111"/>
              <a:gd name="T4" fmla="*/ 8 w 110"/>
              <a:gd name="T5" fmla="*/ 17 h 111"/>
              <a:gd name="T6" fmla="*/ 2 w 110"/>
              <a:gd name="T7" fmla="*/ 27 h 111"/>
              <a:gd name="T8" fmla="*/ 0 w 110"/>
              <a:gd name="T9" fmla="*/ 31 h 111"/>
              <a:gd name="T10" fmla="*/ 2 w 110"/>
              <a:gd name="T11" fmla="*/ 35 h 111"/>
              <a:gd name="T12" fmla="*/ 10 w 110"/>
              <a:gd name="T13" fmla="*/ 42 h 111"/>
              <a:gd name="T14" fmla="*/ 19 w 110"/>
              <a:gd name="T15" fmla="*/ 55 h 111"/>
              <a:gd name="T16" fmla="*/ 32 w 110"/>
              <a:gd name="T17" fmla="*/ 71 h 111"/>
              <a:gd name="T18" fmla="*/ 36 w 110"/>
              <a:gd name="T19" fmla="*/ 76 h 111"/>
              <a:gd name="T20" fmla="*/ 42 w 110"/>
              <a:gd name="T21" fmla="*/ 82 h 111"/>
              <a:gd name="T22" fmla="*/ 50 w 110"/>
              <a:gd name="T23" fmla="*/ 90 h 111"/>
              <a:gd name="T24" fmla="*/ 55 w 110"/>
              <a:gd name="T25" fmla="*/ 97 h 111"/>
              <a:gd name="T26" fmla="*/ 65 w 110"/>
              <a:gd name="T27" fmla="*/ 105 h 111"/>
              <a:gd name="T28" fmla="*/ 72 w 110"/>
              <a:gd name="T29" fmla="*/ 111 h 111"/>
              <a:gd name="T30" fmla="*/ 80 w 110"/>
              <a:gd name="T31" fmla="*/ 105 h 111"/>
              <a:gd name="T32" fmla="*/ 93 w 110"/>
              <a:gd name="T33" fmla="*/ 99 h 111"/>
              <a:gd name="T34" fmla="*/ 105 w 110"/>
              <a:gd name="T35" fmla="*/ 90 h 111"/>
              <a:gd name="T36" fmla="*/ 110 w 110"/>
              <a:gd name="T37" fmla="*/ 80 h 111"/>
              <a:gd name="T38" fmla="*/ 107 w 110"/>
              <a:gd name="T39" fmla="*/ 71 h 111"/>
              <a:gd name="T40" fmla="*/ 97 w 110"/>
              <a:gd name="T41" fmla="*/ 61 h 111"/>
              <a:gd name="T42" fmla="*/ 89 w 110"/>
              <a:gd name="T43" fmla="*/ 52 h 111"/>
              <a:gd name="T44" fmla="*/ 82 w 110"/>
              <a:gd name="T45" fmla="*/ 46 h 111"/>
              <a:gd name="T46" fmla="*/ 74 w 110"/>
              <a:gd name="T47" fmla="*/ 40 h 111"/>
              <a:gd name="T48" fmla="*/ 69 w 110"/>
              <a:gd name="T49" fmla="*/ 33 h 111"/>
              <a:gd name="T50" fmla="*/ 59 w 110"/>
              <a:gd name="T51" fmla="*/ 25 h 111"/>
              <a:gd name="T52" fmla="*/ 51 w 110"/>
              <a:gd name="T53" fmla="*/ 19 h 111"/>
              <a:gd name="T54" fmla="*/ 44 w 110"/>
              <a:gd name="T55" fmla="*/ 14 h 111"/>
              <a:gd name="T56" fmla="*/ 40 w 110"/>
              <a:gd name="T57" fmla="*/ 10 h 111"/>
              <a:gd name="T58" fmla="*/ 30 w 110"/>
              <a:gd name="T59" fmla="*/ 0 h 111"/>
              <a:gd name="T60" fmla="*/ 27 w 110"/>
              <a:gd name="T61" fmla="*/ 0 h 111"/>
              <a:gd name="T62" fmla="*/ 27 w 110"/>
              <a:gd name="T63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0" h="111">
                <a:moveTo>
                  <a:pt x="27" y="0"/>
                </a:moveTo>
                <a:lnTo>
                  <a:pt x="17" y="6"/>
                </a:lnTo>
                <a:lnTo>
                  <a:pt x="8" y="17"/>
                </a:lnTo>
                <a:lnTo>
                  <a:pt x="2" y="27"/>
                </a:lnTo>
                <a:lnTo>
                  <a:pt x="0" y="31"/>
                </a:lnTo>
                <a:lnTo>
                  <a:pt x="2" y="35"/>
                </a:lnTo>
                <a:lnTo>
                  <a:pt x="10" y="42"/>
                </a:lnTo>
                <a:lnTo>
                  <a:pt x="19" y="55"/>
                </a:lnTo>
                <a:lnTo>
                  <a:pt x="32" y="71"/>
                </a:lnTo>
                <a:lnTo>
                  <a:pt x="36" y="76"/>
                </a:lnTo>
                <a:lnTo>
                  <a:pt x="42" y="82"/>
                </a:lnTo>
                <a:lnTo>
                  <a:pt x="50" y="90"/>
                </a:lnTo>
                <a:lnTo>
                  <a:pt x="55" y="97"/>
                </a:lnTo>
                <a:lnTo>
                  <a:pt x="65" y="105"/>
                </a:lnTo>
                <a:lnTo>
                  <a:pt x="72" y="111"/>
                </a:lnTo>
                <a:lnTo>
                  <a:pt x="80" y="105"/>
                </a:lnTo>
                <a:lnTo>
                  <a:pt x="93" y="99"/>
                </a:lnTo>
                <a:lnTo>
                  <a:pt x="105" y="90"/>
                </a:lnTo>
                <a:lnTo>
                  <a:pt x="110" y="80"/>
                </a:lnTo>
                <a:lnTo>
                  <a:pt x="107" y="71"/>
                </a:lnTo>
                <a:lnTo>
                  <a:pt x="97" y="61"/>
                </a:lnTo>
                <a:lnTo>
                  <a:pt x="89" y="52"/>
                </a:lnTo>
                <a:lnTo>
                  <a:pt x="82" y="46"/>
                </a:lnTo>
                <a:lnTo>
                  <a:pt x="74" y="40"/>
                </a:lnTo>
                <a:lnTo>
                  <a:pt x="69" y="33"/>
                </a:lnTo>
                <a:lnTo>
                  <a:pt x="59" y="25"/>
                </a:lnTo>
                <a:lnTo>
                  <a:pt x="51" y="19"/>
                </a:lnTo>
                <a:lnTo>
                  <a:pt x="44" y="14"/>
                </a:lnTo>
                <a:lnTo>
                  <a:pt x="40" y="10"/>
                </a:lnTo>
                <a:lnTo>
                  <a:pt x="30" y="0"/>
                </a:lnTo>
                <a:lnTo>
                  <a:pt x="27" y="0"/>
                </a:lnTo>
                <a:lnTo>
                  <a:pt x="27" y="0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98" name="Freeform 74"/>
          <p:cNvSpPr>
            <a:spLocks/>
          </p:cNvSpPr>
          <p:nvPr userDrawn="1"/>
        </p:nvSpPr>
        <p:spPr bwMode="auto">
          <a:xfrm>
            <a:off x="504739" y="2666266"/>
            <a:ext cx="55942" cy="52876"/>
          </a:xfrm>
          <a:custGeom>
            <a:avLst/>
            <a:gdLst>
              <a:gd name="T0" fmla="*/ 0 w 147"/>
              <a:gd name="T1" fmla="*/ 8 h 139"/>
              <a:gd name="T2" fmla="*/ 8 w 147"/>
              <a:gd name="T3" fmla="*/ 2 h 139"/>
              <a:gd name="T4" fmla="*/ 17 w 147"/>
              <a:gd name="T5" fmla="*/ 2 h 139"/>
              <a:gd name="T6" fmla="*/ 27 w 147"/>
              <a:gd name="T7" fmla="*/ 0 h 139"/>
              <a:gd name="T8" fmla="*/ 36 w 147"/>
              <a:gd name="T9" fmla="*/ 2 h 139"/>
              <a:gd name="T10" fmla="*/ 44 w 147"/>
              <a:gd name="T11" fmla="*/ 2 h 139"/>
              <a:gd name="T12" fmla="*/ 53 w 147"/>
              <a:gd name="T13" fmla="*/ 4 h 139"/>
              <a:gd name="T14" fmla="*/ 61 w 147"/>
              <a:gd name="T15" fmla="*/ 8 h 139"/>
              <a:gd name="T16" fmla="*/ 69 w 147"/>
              <a:gd name="T17" fmla="*/ 12 h 139"/>
              <a:gd name="T18" fmla="*/ 82 w 147"/>
              <a:gd name="T19" fmla="*/ 19 h 139"/>
              <a:gd name="T20" fmla="*/ 93 w 147"/>
              <a:gd name="T21" fmla="*/ 33 h 139"/>
              <a:gd name="T22" fmla="*/ 103 w 147"/>
              <a:gd name="T23" fmla="*/ 46 h 139"/>
              <a:gd name="T24" fmla="*/ 114 w 147"/>
              <a:gd name="T25" fmla="*/ 59 h 139"/>
              <a:gd name="T26" fmla="*/ 122 w 147"/>
              <a:gd name="T27" fmla="*/ 73 h 139"/>
              <a:gd name="T28" fmla="*/ 129 w 147"/>
              <a:gd name="T29" fmla="*/ 86 h 139"/>
              <a:gd name="T30" fmla="*/ 133 w 147"/>
              <a:gd name="T31" fmla="*/ 99 h 139"/>
              <a:gd name="T32" fmla="*/ 139 w 147"/>
              <a:gd name="T33" fmla="*/ 114 h 139"/>
              <a:gd name="T34" fmla="*/ 141 w 147"/>
              <a:gd name="T35" fmla="*/ 122 h 139"/>
              <a:gd name="T36" fmla="*/ 143 w 147"/>
              <a:gd name="T37" fmla="*/ 131 h 139"/>
              <a:gd name="T38" fmla="*/ 145 w 147"/>
              <a:gd name="T39" fmla="*/ 137 h 139"/>
              <a:gd name="T40" fmla="*/ 147 w 147"/>
              <a:gd name="T41" fmla="*/ 139 h 139"/>
              <a:gd name="T42" fmla="*/ 143 w 147"/>
              <a:gd name="T43" fmla="*/ 139 h 139"/>
              <a:gd name="T44" fmla="*/ 137 w 147"/>
              <a:gd name="T45" fmla="*/ 139 h 139"/>
              <a:gd name="T46" fmla="*/ 127 w 147"/>
              <a:gd name="T47" fmla="*/ 139 h 139"/>
              <a:gd name="T48" fmla="*/ 118 w 147"/>
              <a:gd name="T49" fmla="*/ 139 h 139"/>
              <a:gd name="T50" fmla="*/ 107 w 147"/>
              <a:gd name="T51" fmla="*/ 137 h 139"/>
              <a:gd name="T52" fmla="*/ 99 w 147"/>
              <a:gd name="T53" fmla="*/ 137 h 139"/>
              <a:gd name="T54" fmla="*/ 91 w 147"/>
              <a:gd name="T55" fmla="*/ 135 h 139"/>
              <a:gd name="T56" fmla="*/ 89 w 147"/>
              <a:gd name="T57" fmla="*/ 133 h 139"/>
              <a:gd name="T58" fmla="*/ 88 w 147"/>
              <a:gd name="T59" fmla="*/ 126 h 139"/>
              <a:gd name="T60" fmla="*/ 86 w 147"/>
              <a:gd name="T61" fmla="*/ 116 h 139"/>
              <a:gd name="T62" fmla="*/ 82 w 147"/>
              <a:gd name="T63" fmla="*/ 109 h 139"/>
              <a:gd name="T64" fmla="*/ 80 w 147"/>
              <a:gd name="T65" fmla="*/ 103 h 139"/>
              <a:gd name="T66" fmla="*/ 72 w 147"/>
              <a:gd name="T67" fmla="*/ 93 h 139"/>
              <a:gd name="T68" fmla="*/ 67 w 147"/>
              <a:gd name="T69" fmla="*/ 84 h 139"/>
              <a:gd name="T70" fmla="*/ 55 w 147"/>
              <a:gd name="T71" fmla="*/ 73 h 139"/>
              <a:gd name="T72" fmla="*/ 46 w 147"/>
              <a:gd name="T73" fmla="*/ 65 h 139"/>
              <a:gd name="T74" fmla="*/ 34 w 147"/>
              <a:gd name="T75" fmla="*/ 57 h 139"/>
              <a:gd name="T76" fmla="*/ 25 w 147"/>
              <a:gd name="T77" fmla="*/ 57 h 139"/>
              <a:gd name="T78" fmla="*/ 15 w 147"/>
              <a:gd name="T79" fmla="*/ 54 h 139"/>
              <a:gd name="T80" fmla="*/ 10 w 147"/>
              <a:gd name="T81" fmla="*/ 54 h 139"/>
              <a:gd name="T82" fmla="*/ 4 w 147"/>
              <a:gd name="T83" fmla="*/ 54 h 139"/>
              <a:gd name="T84" fmla="*/ 4 w 147"/>
              <a:gd name="T85" fmla="*/ 54 h 139"/>
              <a:gd name="T86" fmla="*/ 0 w 147"/>
              <a:gd name="T87" fmla="*/ 8 h 139"/>
              <a:gd name="T88" fmla="*/ 0 w 147"/>
              <a:gd name="T89" fmla="*/ 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7" h="139">
                <a:moveTo>
                  <a:pt x="0" y="8"/>
                </a:moveTo>
                <a:lnTo>
                  <a:pt x="8" y="2"/>
                </a:lnTo>
                <a:lnTo>
                  <a:pt x="17" y="2"/>
                </a:lnTo>
                <a:lnTo>
                  <a:pt x="27" y="0"/>
                </a:lnTo>
                <a:lnTo>
                  <a:pt x="36" y="2"/>
                </a:lnTo>
                <a:lnTo>
                  <a:pt x="44" y="2"/>
                </a:lnTo>
                <a:lnTo>
                  <a:pt x="53" y="4"/>
                </a:lnTo>
                <a:lnTo>
                  <a:pt x="61" y="8"/>
                </a:lnTo>
                <a:lnTo>
                  <a:pt x="69" y="12"/>
                </a:lnTo>
                <a:lnTo>
                  <a:pt x="82" y="19"/>
                </a:lnTo>
                <a:lnTo>
                  <a:pt x="93" y="33"/>
                </a:lnTo>
                <a:lnTo>
                  <a:pt x="103" y="46"/>
                </a:lnTo>
                <a:lnTo>
                  <a:pt x="114" y="59"/>
                </a:lnTo>
                <a:lnTo>
                  <a:pt x="122" y="73"/>
                </a:lnTo>
                <a:lnTo>
                  <a:pt x="129" y="86"/>
                </a:lnTo>
                <a:lnTo>
                  <a:pt x="133" y="99"/>
                </a:lnTo>
                <a:lnTo>
                  <a:pt x="139" y="114"/>
                </a:lnTo>
                <a:lnTo>
                  <a:pt x="141" y="122"/>
                </a:lnTo>
                <a:lnTo>
                  <a:pt x="143" y="131"/>
                </a:lnTo>
                <a:lnTo>
                  <a:pt x="145" y="137"/>
                </a:lnTo>
                <a:lnTo>
                  <a:pt x="147" y="139"/>
                </a:lnTo>
                <a:lnTo>
                  <a:pt x="143" y="139"/>
                </a:lnTo>
                <a:lnTo>
                  <a:pt x="137" y="139"/>
                </a:lnTo>
                <a:lnTo>
                  <a:pt x="127" y="139"/>
                </a:lnTo>
                <a:lnTo>
                  <a:pt x="118" y="139"/>
                </a:lnTo>
                <a:lnTo>
                  <a:pt x="107" y="137"/>
                </a:lnTo>
                <a:lnTo>
                  <a:pt x="99" y="137"/>
                </a:lnTo>
                <a:lnTo>
                  <a:pt x="91" y="135"/>
                </a:lnTo>
                <a:lnTo>
                  <a:pt x="89" y="133"/>
                </a:lnTo>
                <a:lnTo>
                  <a:pt x="88" y="126"/>
                </a:lnTo>
                <a:lnTo>
                  <a:pt x="86" y="116"/>
                </a:lnTo>
                <a:lnTo>
                  <a:pt x="82" y="109"/>
                </a:lnTo>
                <a:lnTo>
                  <a:pt x="80" y="103"/>
                </a:lnTo>
                <a:lnTo>
                  <a:pt x="72" y="93"/>
                </a:lnTo>
                <a:lnTo>
                  <a:pt x="67" y="84"/>
                </a:lnTo>
                <a:lnTo>
                  <a:pt x="55" y="73"/>
                </a:lnTo>
                <a:lnTo>
                  <a:pt x="46" y="65"/>
                </a:lnTo>
                <a:lnTo>
                  <a:pt x="34" y="57"/>
                </a:lnTo>
                <a:lnTo>
                  <a:pt x="25" y="57"/>
                </a:lnTo>
                <a:lnTo>
                  <a:pt x="15" y="54"/>
                </a:lnTo>
                <a:lnTo>
                  <a:pt x="10" y="54"/>
                </a:lnTo>
                <a:lnTo>
                  <a:pt x="4" y="54"/>
                </a:lnTo>
                <a:lnTo>
                  <a:pt x="4" y="54"/>
                </a:lnTo>
                <a:lnTo>
                  <a:pt x="0" y="8"/>
                </a:lnTo>
                <a:lnTo>
                  <a:pt x="0" y="8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199" name="Freeform 75"/>
          <p:cNvSpPr>
            <a:spLocks/>
          </p:cNvSpPr>
          <p:nvPr userDrawn="1"/>
        </p:nvSpPr>
        <p:spPr bwMode="auto">
          <a:xfrm>
            <a:off x="645742" y="2729104"/>
            <a:ext cx="22224" cy="11495"/>
          </a:xfrm>
          <a:custGeom>
            <a:avLst/>
            <a:gdLst>
              <a:gd name="T0" fmla="*/ 6 w 59"/>
              <a:gd name="T1" fmla="*/ 2 h 28"/>
              <a:gd name="T2" fmla="*/ 13 w 59"/>
              <a:gd name="T3" fmla="*/ 5 h 28"/>
              <a:gd name="T4" fmla="*/ 23 w 59"/>
              <a:gd name="T5" fmla="*/ 9 h 28"/>
              <a:gd name="T6" fmla="*/ 30 w 59"/>
              <a:gd name="T7" fmla="*/ 13 h 28"/>
              <a:gd name="T8" fmla="*/ 40 w 59"/>
              <a:gd name="T9" fmla="*/ 19 h 28"/>
              <a:gd name="T10" fmla="*/ 53 w 59"/>
              <a:gd name="T11" fmla="*/ 21 h 28"/>
              <a:gd name="T12" fmla="*/ 59 w 59"/>
              <a:gd name="T13" fmla="*/ 24 h 28"/>
              <a:gd name="T14" fmla="*/ 57 w 59"/>
              <a:gd name="T15" fmla="*/ 24 h 28"/>
              <a:gd name="T16" fmla="*/ 50 w 59"/>
              <a:gd name="T17" fmla="*/ 28 h 28"/>
              <a:gd name="T18" fmla="*/ 40 w 59"/>
              <a:gd name="T19" fmla="*/ 28 h 28"/>
              <a:gd name="T20" fmla="*/ 27 w 59"/>
              <a:gd name="T21" fmla="*/ 26 h 28"/>
              <a:gd name="T22" fmla="*/ 13 w 59"/>
              <a:gd name="T23" fmla="*/ 19 h 28"/>
              <a:gd name="T24" fmla="*/ 6 w 59"/>
              <a:gd name="T25" fmla="*/ 9 h 28"/>
              <a:gd name="T26" fmla="*/ 0 w 59"/>
              <a:gd name="T27" fmla="*/ 2 h 28"/>
              <a:gd name="T28" fmla="*/ 0 w 59"/>
              <a:gd name="T29" fmla="*/ 0 h 28"/>
              <a:gd name="T30" fmla="*/ 6 w 59"/>
              <a:gd name="T31" fmla="*/ 2 h 28"/>
              <a:gd name="T32" fmla="*/ 6 w 59"/>
              <a:gd name="T33" fmla="*/ 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" h="28">
                <a:moveTo>
                  <a:pt x="6" y="2"/>
                </a:moveTo>
                <a:lnTo>
                  <a:pt x="13" y="5"/>
                </a:lnTo>
                <a:lnTo>
                  <a:pt x="23" y="9"/>
                </a:lnTo>
                <a:lnTo>
                  <a:pt x="30" y="13"/>
                </a:lnTo>
                <a:lnTo>
                  <a:pt x="40" y="19"/>
                </a:lnTo>
                <a:lnTo>
                  <a:pt x="53" y="21"/>
                </a:lnTo>
                <a:lnTo>
                  <a:pt x="59" y="24"/>
                </a:lnTo>
                <a:lnTo>
                  <a:pt x="57" y="24"/>
                </a:lnTo>
                <a:lnTo>
                  <a:pt x="50" y="28"/>
                </a:lnTo>
                <a:lnTo>
                  <a:pt x="40" y="28"/>
                </a:lnTo>
                <a:lnTo>
                  <a:pt x="27" y="26"/>
                </a:lnTo>
                <a:lnTo>
                  <a:pt x="13" y="19"/>
                </a:lnTo>
                <a:lnTo>
                  <a:pt x="6" y="9"/>
                </a:lnTo>
                <a:lnTo>
                  <a:pt x="0" y="2"/>
                </a:lnTo>
                <a:lnTo>
                  <a:pt x="0" y="0"/>
                </a:lnTo>
                <a:lnTo>
                  <a:pt x="6" y="2"/>
                </a:lnTo>
                <a:lnTo>
                  <a:pt x="6" y="2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200" name="Freeform 76"/>
          <p:cNvSpPr>
            <a:spLocks/>
          </p:cNvSpPr>
          <p:nvPr userDrawn="1"/>
        </p:nvSpPr>
        <p:spPr bwMode="auto">
          <a:xfrm>
            <a:off x="690955" y="2748262"/>
            <a:ext cx="23756" cy="10728"/>
          </a:xfrm>
          <a:custGeom>
            <a:avLst/>
            <a:gdLst>
              <a:gd name="T0" fmla="*/ 7 w 61"/>
              <a:gd name="T1" fmla="*/ 2 h 29"/>
              <a:gd name="T2" fmla="*/ 15 w 61"/>
              <a:gd name="T3" fmla="*/ 6 h 29"/>
              <a:gd name="T4" fmla="*/ 25 w 61"/>
              <a:gd name="T5" fmla="*/ 10 h 29"/>
              <a:gd name="T6" fmla="*/ 32 w 61"/>
              <a:gd name="T7" fmla="*/ 13 h 29"/>
              <a:gd name="T8" fmla="*/ 42 w 61"/>
              <a:gd name="T9" fmla="*/ 19 h 29"/>
              <a:gd name="T10" fmla="*/ 55 w 61"/>
              <a:gd name="T11" fmla="*/ 21 h 29"/>
              <a:gd name="T12" fmla="*/ 61 w 61"/>
              <a:gd name="T13" fmla="*/ 25 h 29"/>
              <a:gd name="T14" fmla="*/ 57 w 61"/>
              <a:gd name="T15" fmla="*/ 25 h 29"/>
              <a:gd name="T16" fmla="*/ 51 w 61"/>
              <a:gd name="T17" fmla="*/ 29 h 29"/>
              <a:gd name="T18" fmla="*/ 40 w 61"/>
              <a:gd name="T19" fmla="*/ 29 h 29"/>
              <a:gd name="T20" fmla="*/ 26 w 61"/>
              <a:gd name="T21" fmla="*/ 27 h 29"/>
              <a:gd name="T22" fmla="*/ 15 w 61"/>
              <a:gd name="T23" fmla="*/ 19 h 29"/>
              <a:gd name="T24" fmla="*/ 7 w 61"/>
              <a:gd name="T25" fmla="*/ 10 h 29"/>
              <a:gd name="T26" fmla="*/ 0 w 61"/>
              <a:gd name="T27" fmla="*/ 2 h 29"/>
              <a:gd name="T28" fmla="*/ 0 w 61"/>
              <a:gd name="T29" fmla="*/ 0 h 29"/>
              <a:gd name="T30" fmla="*/ 7 w 61"/>
              <a:gd name="T31" fmla="*/ 2 h 29"/>
              <a:gd name="T32" fmla="*/ 7 w 61"/>
              <a:gd name="T33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1" h="29">
                <a:moveTo>
                  <a:pt x="7" y="2"/>
                </a:moveTo>
                <a:lnTo>
                  <a:pt x="15" y="6"/>
                </a:lnTo>
                <a:lnTo>
                  <a:pt x="25" y="10"/>
                </a:lnTo>
                <a:lnTo>
                  <a:pt x="32" y="13"/>
                </a:lnTo>
                <a:lnTo>
                  <a:pt x="42" y="19"/>
                </a:lnTo>
                <a:lnTo>
                  <a:pt x="55" y="21"/>
                </a:lnTo>
                <a:lnTo>
                  <a:pt x="61" y="25"/>
                </a:lnTo>
                <a:lnTo>
                  <a:pt x="57" y="25"/>
                </a:lnTo>
                <a:lnTo>
                  <a:pt x="51" y="29"/>
                </a:lnTo>
                <a:lnTo>
                  <a:pt x="40" y="29"/>
                </a:lnTo>
                <a:lnTo>
                  <a:pt x="26" y="27"/>
                </a:lnTo>
                <a:lnTo>
                  <a:pt x="15" y="19"/>
                </a:lnTo>
                <a:lnTo>
                  <a:pt x="7" y="10"/>
                </a:lnTo>
                <a:lnTo>
                  <a:pt x="0" y="2"/>
                </a:lnTo>
                <a:lnTo>
                  <a:pt x="0" y="0"/>
                </a:lnTo>
                <a:lnTo>
                  <a:pt x="7" y="2"/>
                </a:lnTo>
                <a:lnTo>
                  <a:pt x="7" y="2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201" name="Freeform 77"/>
          <p:cNvSpPr>
            <a:spLocks/>
          </p:cNvSpPr>
          <p:nvPr userDrawn="1"/>
        </p:nvSpPr>
        <p:spPr bwMode="auto">
          <a:xfrm>
            <a:off x="648808" y="2767420"/>
            <a:ext cx="28354" cy="10728"/>
          </a:xfrm>
          <a:custGeom>
            <a:avLst/>
            <a:gdLst>
              <a:gd name="T0" fmla="*/ 0 w 74"/>
              <a:gd name="T1" fmla="*/ 11 h 28"/>
              <a:gd name="T2" fmla="*/ 13 w 74"/>
              <a:gd name="T3" fmla="*/ 15 h 28"/>
              <a:gd name="T4" fmla="*/ 26 w 74"/>
              <a:gd name="T5" fmla="*/ 17 h 28"/>
              <a:gd name="T6" fmla="*/ 38 w 74"/>
              <a:gd name="T7" fmla="*/ 13 h 28"/>
              <a:gd name="T8" fmla="*/ 49 w 74"/>
              <a:gd name="T9" fmla="*/ 11 h 28"/>
              <a:gd name="T10" fmla="*/ 59 w 74"/>
              <a:gd name="T11" fmla="*/ 7 h 28"/>
              <a:gd name="T12" fmla="*/ 66 w 74"/>
              <a:gd name="T13" fmla="*/ 3 h 28"/>
              <a:gd name="T14" fmla="*/ 68 w 74"/>
              <a:gd name="T15" fmla="*/ 0 h 28"/>
              <a:gd name="T16" fmla="*/ 72 w 74"/>
              <a:gd name="T17" fmla="*/ 0 h 28"/>
              <a:gd name="T18" fmla="*/ 72 w 74"/>
              <a:gd name="T19" fmla="*/ 1 h 28"/>
              <a:gd name="T20" fmla="*/ 74 w 74"/>
              <a:gd name="T21" fmla="*/ 9 h 28"/>
              <a:gd name="T22" fmla="*/ 68 w 74"/>
              <a:gd name="T23" fmla="*/ 11 h 28"/>
              <a:gd name="T24" fmla="*/ 59 w 74"/>
              <a:gd name="T25" fmla="*/ 17 h 28"/>
              <a:gd name="T26" fmla="*/ 43 w 74"/>
              <a:gd name="T27" fmla="*/ 20 h 28"/>
              <a:gd name="T28" fmla="*/ 30 w 74"/>
              <a:gd name="T29" fmla="*/ 24 h 28"/>
              <a:gd name="T30" fmla="*/ 17 w 74"/>
              <a:gd name="T31" fmla="*/ 26 h 28"/>
              <a:gd name="T32" fmla="*/ 9 w 74"/>
              <a:gd name="T33" fmla="*/ 28 h 28"/>
              <a:gd name="T34" fmla="*/ 5 w 74"/>
              <a:gd name="T35" fmla="*/ 26 h 28"/>
              <a:gd name="T36" fmla="*/ 5 w 74"/>
              <a:gd name="T37" fmla="*/ 26 h 28"/>
              <a:gd name="T38" fmla="*/ 0 w 74"/>
              <a:gd name="T39" fmla="*/ 11 h 28"/>
              <a:gd name="T40" fmla="*/ 0 w 74"/>
              <a:gd name="T41" fmla="*/ 1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4" h="28">
                <a:moveTo>
                  <a:pt x="0" y="11"/>
                </a:moveTo>
                <a:lnTo>
                  <a:pt x="13" y="15"/>
                </a:lnTo>
                <a:lnTo>
                  <a:pt x="26" y="17"/>
                </a:lnTo>
                <a:lnTo>
                  <a:pt x="38" y="13"/>
                </a:lnTo>
                <a:lnTo>
                  <a:pt x="49" y="11"/>
                </a:lnTo>
                <a:lnTo>
                  <a:pt x="59" y="7"/>
                </a:lnTo>
                <a:lnTo>
                  <a:pt x="66" y="3"/>
                </a:lnTo>
                <a:lnTo>
                  <a:pt x="68" y="0"/>
                </a:lnTo>
                <a:lnTo>
                  <a:pt x="72" y="0"/>
                </a:lnTo>
                <a:lnTo>
                  <a:pt x="72" y="1"/>
                </a:lnTo>
                <a:lnTo>
                  <a:pt x="74" y="9"/>
                </a:lnTo>
                <a:lnTo>
                  <a:pt x="68" y="11"/>
                </a:lnTo>
                <a:lnTo>
                  <a:pt x="59" y="17"/>
                </a:lnTo>
                <a:lnTo>
                  <a:pt x="43" y="20"/>
                </a:lnTo>
                <a:lnTo>
                  <a:pt x="30" y="24"/>
                </a:lnTo>
                <a:lnTo>
                  <a:pt x="17" y="26"/>
                </a:lnTo>
                <a:lnTo>
                  <a:pt x="9" y="28"/>
                </a:lnTo>
                <a:lnTo>
                  <a:pt x="5" y="26"/>
                </a:lnTo>
                <a:lnTo>
                  <a:pt x="5" y="26"/>
                </a:lnTo>
                <a:lnTo>
                  <a:pt x="0" y="11"/>
                </a:lnTo>
                <a:lnTo>
                  <a:pt x="0" y="11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202" name="Freeform 78"/>
          <p:cNvSpPr>
            <a:spLocks/>
          </p:cNvSpPr>
          <p:nvPr userDrawn="1"/>
        </p:nvSpPr>
        <p:spPr bwMode="auto">
          <a:xfrm>
            <a:off x="556849" y="2852482"/>
            <a:ext cx="46746" cy="13027"/>
          </a:xfrm>
          <a:custGeom>
            <a:avLst/>
            <a:gdLst>
              <a:gd name="T0" fmla="*/ 0 w 124"/>
              <a:gd name="T1" fmla="*/ 0 h 34"/>
              <a:gd name="T2" fmla="*/ 6 w 124"/>
              <a:gd name="T3" fmla="*/ 0 h 34"/>
              <a:gd name="T4" fmla="*/ 15 w 124"/>
              <a:gd name="T5" fmla="*/ 0 h 34"/>
              <a:gd name="T6" fmla="*/ 25 w 124"/>
              <a:gd name="T7" fmla="*/ 0 h 34"/>
              <a:gd name="T8" fmla="*/ 36 w 124"/>
              <a:gd name="T9" fmla="*/ 2 h 34"/>
              <a:gd name="T10" fmla="*/ 46 w 124"/>
              <a:gd name="T11" fmla="*/ 2 h 34"/>
              <a:gd name="T12" fmla="*/ 55 w 124"/>
              <a:gd name="T13" fmla="*/ 2 h 34"/>
              <a:gd name="T14" fmla="*/ 65 w 124"/>
              <a:gd name="T15" fmla="*/ 2 h 34"/>
              <a:gd name="T16" fmla="*/ 76 w 124"/>
              <a:gd name="T17" fmla="*/ 4 h 34"/>
              <a:gd name="T18" fmla="*/ 86 w 124"/>
              <a:gd name="T19" fmla="*/ 4 h 34"/>
              <a:gd name="T20" fmla="*/ 95 w 124"/>
              <a:gd name="T21" fmla="*/ 4 h 34"/>
              <a:gd name="T22" fmla="*/ 103 w 124"/>
              <a:gd name="T23" fmla="*/ 4 h 34"/>
              <a:gd name="T24" fmla="*/ 110 w 124"/>
              <a:gd name="T25" fmla="*/ 4 h 34"/>
              <a:gd name="T26" fmla="*/ 120 w 124"/>
              <a:gd name="T27" fmla="*/ 4 h 34"/>
              <a:gd name="T28" fmla="*/ 124 w 124"/>
              <a:gd name="T29" fmla="*/ 4 h 34"/>
              <a:gd name="T30" fmla="*/ 124 w 124"/>
              <a:gd name="T31" fmla="*/ 34 h 34"/>
              <a:gd name="T32" fmla="*/ 116 w 124"/>
              <a:gd name="T33" fmla="*/ 34 h 34"/>
              <a:gd name="T34" fmla="*/ 105 w 124"/>
              <a:gd name="T35" fmla="*/ 34 h 34"/>
              <a:gd name="T36" fmla="*/ 95 w 124"/>
              <a:gd name="T37" fmla="*/ 34 h 34"/>
              <a:gd name="T38" fmla="*/ 86 w 124"/>
              <a:gd name="T39" fmla="*/ 34 h 34"/>
              <a:gd name="T40" fmla="*/ 74 w 124"/>
              <a:gd name="T41" fmla="*/ 34 h 34"/>
              <a:gd name="T42" fmla="*/ 65 w 124"/>
              <a:gd name="T43" fmla="*/ 34 h 34"/>
              <a:gd name="T44" fmla="*/ 51 w 124"/>
              <a:gd name="T45" fmla="*/ 34 h 34"/>
              <a:gd name="T46" fmla="*/ 42 w 124"/>
              <a:gd name="T47" fmla="*/ 34 h 34"/>
              <a:gd name="T48" fmla="*/ 31 w 124"/>
              <a:gd name="T49" fmla="*/ 34 h 34"/>
              <a:gd name="T50" fmla="*/ 23 w 124"/>
              <a:gd name="T51" fmla="*/ 34 h 34"/>
              <a:gd name="T52" fmla="*/ 8 w 124"/>
              <a:gd name="T53" fmla="*/ 34 h 34"/>
              <a:gd name="T54" fmla="*/ 4 w 124"/>
              <a:gd name="T55" fmla="*/ 34 h 34"/>
              <a:gd name="T56" fmla="*/ 0 w 124"/>
              <a:gd name="T57" fmla="*/ 0 h 34"/>
              <a:gd name="T58" fmla="*/ 0 w 124"/>
              <a:gd name="T5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24" h="34">
                <a:moveTo>
                  <a:pt x="0" y="0"/>
                </a:moveTo>
                <a:lnTo>
                  <a:pt x="6" y="0"/>
                </a:lnTo>
                <a:lnTo>
                  <a:pt x="15" y="0"/>
                </a:lnTo>
                <a:lnTo>
                  <a:pt x="25" y="0"/>
                </a:lnTo>
                <a:lnTo>
                  <a:pt x="36" y="2"/>
                </a:lnTo>
                <a:lnTo>
                  <a:pt x="46" y="2"/>
                </a:lnTo>
                <a:lnTo>
                  <a:pt x="55" y="2"/>
                </a:lnTo>
                <a:lnTo>
                  <a:pt x="65" y="2"/>
                </a:lnTo>
                <a:lnTo>
                  <a:pt x="76" y="4"/>
                </a:lnTo>
                <a:lnTo>
                  <a:pt x="86" y="4"/>
                </a:lnTo>
                <a:lnTo>
                  <a:pt x="95" y="4"/>
                </a:lnTo>
                <a:lnTo>
                  <a:pt x="103" y="4"/>
                </a:lnTo>
                <a:lnTo>
                  <a:pt x="110" y="4"/>
                </a:lnTo>
                <a:lnTo>
                  <a:pt x="120" y="4"/>
                </a:lnTo>
                <a:lnTo>
                  <a:pt x="124" y="4"/>
                </a:lnTo>
                <a:lnTo>
                  <a:pt x="124" y="34"/>
                </a:lnTo>
                <a:lnTo>
                  <a:pt x="116" y="34"/>
                </a:lnTo>
                <a:lnTo>
                  <a:pt x="105" y="34"/>
                </a:lnTo>
                <a:lnTo>
                  <a:pt x="95" y="34"/>
                </a:lnTo>
                <a:lnTo>
                  <a:pt x="86" y="34"/>
                </a:lnTo>
                <a:lnTo>
                  <a:pt x="74" y="34"/>
                </a:lnTo>
                <a:lnTo>
                  <a:pt x="65" y="34"/>
                </a:lnTo>
                <a:lnTo>
                  <a:pt x="51" y="34"/>
                </a:lnTo>
                <a:lnTo>
                  <a:pt x="42" y="34"/>
                </a:lnTo>
                <a:lnTo>
                  <a:pt x="31" y="34"/>
                </a:lnTo>
                <a:lnTo>
                  <a:pt x="23" y="34"/>
                </a:lnTo>
                <a:lnTo>
                  <a:pt x="8" y="34"/>
                </a:lnTo>
                <a:lnTo>
                  <a:pt x="4" y="3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203" name="Freeform 79"/>
          <p:cNvSpPr>
            <a:spLocks/>
          </p:cNvSpPr>
          <p:nvPr userDrawn="1"/>
        </p:nvSpPr>
        <p:spPr bwMode="auto">
          <a:xfrm>
            <a:off x="585969" y="2830258"/>
            <a:ext cx="160161" cy="36783"/>
          </a:xfrm>
          <a:custGeom>
            <a:avLst/>
            <a:gdLst>
              <a:gd name="T0" fmla="*/ 29 w 418"/>
              <a:gd name="T1" fmla="*/ 59 h 95"/>
              <a:gd name="T2" fmla="*/ 59 w 418"/>
              <a:gd name="T3" fmla="*/ 57 h 95"/>
              <a:gd name="T4" fmla="*/ 91 w 418"/>
              <a:gd name="T5" fmla="*/ 53 h 95"/>
              <a:gd name="T6" fmla="*/ 126 w 418"/>
              <a:gd name="T7" fmla="*/ 51 h 95"/>
              <a:gd name="T8" fmla="*/ 158 w 418"/>
              <a:gd name="T9" fmla="*/ 46 h 95"/>
              <a:gd name="T10" fmla="*/ 190 w 418"/>
              <a:gd name="T11" fmla="*/ 42 h 95"/>
              <a:gd name="T12" fmla="*/ 225 w 418"/>
              <a:gd name="T13" fmla="*/ 36 h 95"/>
              <a:gd name="T14" fmla="*/ 255 w 418"/>
              <a:gd name="T15" fmla="*/ 32 h 95"/>
              <a:gd name="T16" fmla="*/ 285 w 418"/>
              <a:gd name="T17" fmla="*/ 25 h 95"/>
              <a:gd name="T18" fmla="*/ 314 w 418"/>
              <a:gd name="T19" fmla="*/ 19 h 95"/>
              <a:gd name="T20" fmla="*/ 341 w 418"/>
              <a:gd name="T21" fmla="*/ 13 h 95"/>
              <a:gd name="T22" fmla="*/ 363 w 418"/>
              <a:gd name="T23" fmla="*/ 9 h 95"/>
              <a:gd name="T24" fmla="*/ 382 w 418"/>
              <a:gd name="T25" fmla="*/ 4 h 95"/>
              <a:gd name="T26" fmla="*/ 399 w 418"/>
              <a:gd name="T27" fmla="*/ 2 h 95"/>
              <a:gd name="T28" fmla="*/ 413 w 418"/>
              <a:gd name="T29" fmla="*/ 0 h 95"/>
              <a:gd name="T30" fmla="*/ 418 w 418"/>
              <a:gd name="T31" fmla="*/ 40 h 95"/>
              <a:gd name="T32" fmla="*/ 409 w 418"/>
              <a:gd name="T33" fmla="*/ 40 h 95"/>
              <a:gd name="T34" fmla="*/ 384 w 418"/>
              <a:gd name="T35" fmla="*/ 44 h 95"/>
              <a:gd name="T36" fmla="*/ 367 w 418"/>
              <a:gd name="T37" fmla="*/ 47 h 95"/>
              <a:gd name="T38" fmla="*/ 350 w 418"/>
              <a:gd name="T39" fmla="*/ 51 h 95"/>
              <a:gd name="T40" fmla="*/ 331 w 418"/>
              <a:gd name="T41" fmla="*/ 55 h 95"/>
              <a:gd name="T42" fmla="*/ 312 w 418"/>
              <a:gd name="T43" fmla="*/ 61 h 95"/>
              <a:gd name="T44" fmla="*/ 289 w 418"/>
              <a:gd name="T45" fmla="*/ 63 h 95"/>
              <a:gd name="T46" fmla="*/ 266 w 418"/>
              <a:gd name="T47" fmla="*/ 68 h 95"/>
              <a:gd name="T48" fmla="*/ 244 w 418"/>
              <a:gd name="T49" fmla="*/ 72 h 95"/>
              <a:gd name="T50" fmla="*/ 225 w 418"/>
              <a:gd name="T51" fmla="*/ 76 h 95"/>
              <a:gd name="T52" fmla="*/ 206 w 418"/>
              <a:gd name="T53" fmla="*/ 80 h 95"/>
              <a:gd name="T54" fmla="*/ 190 w 418"/>
              <a:gd name="T55" fmla="*/ 82 h 95"/>
              <a:gd name="T56" fmla="*/ 166 w 418"/>
              <a:gd name="T57" fmla="*/ 89 h 95"/>
              <a:gd name="T58" fmla="*/ 141 w 418"/>
              <a:gd name="T59" fmla="*/ 91 h 95"/>
              <a:gd name="T60" fmla="*/ 116 w 418"/>
              <a:gd name="T61" fmla="*/ 91 h 95"/>
              <a:gd name="T62" fmla="*/ 88 w 418"/>
              <a:gd name="T63" fmla="*/ 91 h 95"/>
              <a:gd name="T64" fmla="*/ 61 w 418"/>
              <a:gd name="T65" fmla="*/ 93 h 95"/>
              <a:gd name="T66" fmla="*/ 36 w 418"/>
              <a:gd name="T67" fmla="*/ 93 h 95"/>
              <a:gd name="T68" fmla="*/ 17 w 418"/>
              <a:gd name="T69" fmla="*/ 93 h 95"/>
              <a:gd name="T70" fmla="*/ 0 w 418"/>
              <a:gd name="T71" fmla="*/ 95 h 95"/>
              <a:gd name="T72" fmla="*/ 17 w 418"/>
              <a:gd name="T73" fmla="*/ 6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8" h="95">
                <a:moveTo>
                  <a:pt x="17" y="61"/>
                </a:moveTo>
                <a:lnTo>
                  <a:pt x="29" y="59"/>
                </a:lnTo>
                <a:lnTo>
                  <a:pt x="44" y="59"/>
                </a:lnTo>
                <a:lnTo>
                  <a:pt x="59" y="57"/>
                </a:lnTo>
                <a:lnTo>
                  <a:pt x="76" y="57"/>
                </a:lnTo>
                <a:lnTo>
                  <a:pt x="91" y="53"/>
                </a:lnTo>
                <a:lnTo>
                  <a:pt x="109" y="51"/>
                </a:lnTo>
                <a:lnTo>
                  <a:pt x="126" y="51"/>
                </a:lnTo>
                <a:lnTo>
                  <a:pt x="143" y="49"/>
                </a:lnTo>
                <a:lnTo>
                  <a:pt x="158" y="46"/>
                </a:lnTo>
                <a:lnTo>
                  <a:pt x="175" y="44"/>
                </a:lnTo>
                <a:lnTo>
                  <a:pt x="190" y="42"/>
                </a:lnTo>
                <a:lnTo>
                  <a:pt x="207" y="40"/>
                </a:lnTo>
                <a:lnTo>
                  <a:pt x="225" y="36"/>
                </a:lnTo>
                <a:lnTo>
                  <a:pt x="240" y="34"/>
                </a:lnTo>
                <a:lnTo>
                  <a:pt x="255" y="32"/>
                </a:lnTo>
                <a:lnTo>
                  <a:pt x="274" y="30"/>
                </a:lnTo>
                <a:lnTo>
                  <a:pt x="285" y="25"/>
                </a:lnTo>
                <a:lnTo>
                  <a:pt x="301" y="23"/>
                </a:lnTo>
                <a:lnTo>
                  <a:pt x="314" y="19"/>
                </a:lnTo>
                <a:lnTo>
                  <a:pt x="329" y="17"/>
                </a:lnTo>
                <a:lnTo>
                  <a:pt x="341" y="13"/>
                </a:lnTo>
                <a:lnTo>
                  <a:pt x="352" y="13"/>
                </a:lnTo>
                <a:lnTo>
                  <a:pt x="363" y="9"/>
                </a:lnTo>
                <a:lnTo>
                  <a:pt x="375" y="8"/>
                </a:lnTo>
                <a:lnTo>
                  <a:pt x="382" y="4"/>
                </a:lnTo>
                <a:lnTo>
                  <a:pt x="392" y="2"/>
                </a:lnTo>
                <a:lnTo>
                  <a:pt x="399" y="2"/>
                </a:lnTo>
                <a:lnTo>
                  <a:pt x="405" y="2"/>
                </a:lnTo>
                <a:lnTo>
                  <a:pt x="413" y="0"/>
                </a:lnTo>
                <a:lnTo>
                  <a:pt x="418" y="0"/>
                </a:lnTo>
                <a:lnTo>
                  <a:pt x="418" y="40"/>
                </a:lnTo>
                <a:lnTo>
                  <a:pt x="415" y="40"/>
                </a:lnTo>
                <a:lnTo>
                  <a:pt x="409" y="40"/>
                </a:lnTo>
                <a:lnTo>
                  <a:pt x="398" y="42"/>
                </a:lnTo>
                <a:lnTo>
                  <a:pt x="384" y="44"/>
                </a:lnTo>
                <a:lnTo>
                  <a:pt x="375" y="44"/>
                </a:lnTo>
                <a:lnTo>
                  <a:pt x="367" y="47"/>
                </a:lnTo>
                <a:lnTo>
                  <a:pt x="358" y="47"/>
                </a:lnTo>
                <a:lnTo>
                  <a:pt x="350" y="51"/>
                </a:lnTo>
                <a:lnTo>
                  <a:pt x="341" y="51"/>
                </a:lnTo>
                <a:lnTo>
                  <a:pt x="331" y="55"/>
                </a:lnTo>
                <a:lnTo>
                  <a:pt x="322" y="57"/>
                </a:lnTo>
                <a:lnTo>
                  <a:pt x="312" y="61"/>
                </a:lnTo>
                <a:lnTo>
                  <a:pt x="299" y="61"/>
                </a:lnTo>
                <a:lnTo>
                  <a:pt x="289" y="63"/>
                </a:lnTo>
                <a:lnTo>
                  <a:pt x="276" y="65"/>
                </a:lnTo>
                <a:lnTo>
                  <a:pt x="266" y="68"/>
                </a:lnTo>
                <a:lnTo>
                  <a:pt x="255" y="68"/>
                </a:lnTo>
                <a:lnTo>
                  <a:pt x="244" y="72"/>
                </a:lnTo>
                <a:lnTo>
                  <a:pt x="234" y="72"/>
                </a:lnTo>
                <a:lnTo>
                  <a:pt x="225" y="76"/>
                </a:lnTo>
                <a:lnTo>
                  <a:pt x="215" y="76"/>
                </a:lnTo>
                <a:lnTo>
                  <a:pt x="206" y="80"/>
                </a:lnTo>
                <a:lnTo>
                  <a:pt x="196" y="80"/>
                </a:lnTo>
                <a:lnTo>
                  <a:pt x="190" y="82"/>
                </a:lnTo>
                <a:lnTo>
                  <a:pt x="175" y="85"/>
                </a:lnTo>
                <a:lnTo>
                  <a:pt x="166" y="89"/>
                </a:lnTo>
                <a:lnTo>
                  <a:pt x="152" y="89"/>
                </a:lnTo>
                <a:lnTo>
                  <a:pt x="141" y="91"/>
                </a:lnTo>
                <a:lnTo>
                  <a:pt x="128" y="91"/>
                </a:lnTo>
                <a:lnTo>
                  <a:pt x="116" y="91"/>
                </a:lnTo>
                <a:lnTo>
                  <a:pt x="101" y="91"/>
                </a:lnTo>
                <a:lnTo>
                  <a:pt x="88" y="91"/>
                </a:lnTo>
                <a:lnTo>
                  <a:pt x="74" y="91"/>
                </a:lnTo>
                <a:lnTo>
                  <a:pt x="61" y="93"/>
                </a:lnTo>
                <a:lnTo>
                  <a:pt x="48" y="93"/>
                </a:lnTo>
                <a:lnTo>
                  <a:pt x="36" y="93"/>
                </a:lnTo>
                <a:lnTo>
                  <a:pt x="25" y="93"/>
                </a:lnTo>
                <a:lnTo>
                  <a:pt x="17" y="93"/>
                </a:lnTo>
                <a:lnTo>
                  <a:pt x="2" y="93"/>
                </a:lnTo>
                <a:lnTo>
                  <a:pt x="0" y="95"/>
                </a:lnTo>
                <a:lnTo>
                  <a:pt x="17" y="61"/>
                </a:lnTo>
                <a:lnTo>
                  <a:pt x="17" y="61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204" name="Freeform 80"/>
          <p:cNvSpPr>
            <a:spLocks/>
          </p:cNvSpPr>
          <p:nvPr userDrawn="1"/>
        </p:nvSpPr>
        <p:spPr bwMode="auto">
          <a:xfrm>
            <a:off x="199744" y="2903825"/>
            <a:ext cx="256718" cy="254419"/>
          </a:xfrm>
          <a:custGeom>
            <a:avLst/>
            <a:gdLst>
              <a:gd name="T0" fmla="*/ 10 w 672"/>
              <a:gd name="T1" fmla="*/ 114 h 663"/>
              <a:gd name="T2" fmla="*/ 37 w 672"/>
              <a:gd name="T3" fmla="*/ 141 h 663"/>
              <a:gd name="T4" fmla="*/ 59 w 672"/>
              <a:gd name="T5" fmla="*/ 165 h 663"/>
              <a:gd name="T6" fmla="*/ 86 w 672"/>
              <a:gd name="T7" fmla="*/ 196 h 663"/>
              <a:gd name="T8" fmla="*/ 116 w 672"/>
              <a:gd name="T9" fmla="*/ 226 h 663"/>
              <a:gd name="T10" fmla="*/ 151 w 672"/>
              <a:gd name="T11" fmla="*/ 262 h 663"/>
              <a:gd name="T12" fmla="*/ 187 w 672"/>
              <a:gd name="T13" fmla="*/ 300 h 663"/>
              <a:gd name="T14" fmla="*/ 223 w 672"/>
              <a:gd name="T15" fmla="*/ 338 h 663"/>
              <a:gd name="T16" fmla="*/ 263 w 672"/>
              <a:gd name="T17" fmla="*/ 378 h 663"/>
              <a:gd name="T18" fmla="*/ 301 w 672"/>
              <a:gd name="T19" fmla="*/ 418 h 663"/>
              <a:gd name="T20" fmla="*/ 341 w 672"/>
              <a:gd name="T21" fmla="*/ 458 h 663"/>
              <a:gd name="T22" fmla="*/ 379 w 672"/>
              <a:gd name="T23" fmla="*/ 494 h 663"/>
              <a:gd name="T24" fmla="*/ 415 w 672"/>
              <a:gd name="T25" fmla="*/ 530 h 663"/>
              <a:gd name="T26" fmla="*/ 449 w 672"/>
              <a:gd name="T27" fmla="*/ 563 h 663"/>
              <a:gd name="T28" fmla="*/ 483 w 672"/>
              <a:gd name="T29" fmla="*/ 595 h 663"/>
              <a:gd name="T30" fmla="*/ 510 w 672"/>
              <a:gd name="T31" fmla="*/ 620 h 663"/>
              <a:gd name="T32" fmla="*/ 537 w 672"/>
              <a:gd name="T33" fmla="*/ 641 h 663"/>
              <a:gd name="T34" fmla="*/ 565 w 672"/>
              <a:gd name="T35" fmla="*/ 658 h 663"/>
              <a:gd name="T36" fmla="*/ 592 w 672"/>
              <a:gd name="T37" fmla="*/ 663 h 663"/>
              <a:gd name="T38" fmla="*/ 615 w 672"/>
              <a:gd name="T39" fmla="*/ 635 h 663"/>
              <a:gd name="T40" fmla="*/ 635 w 672"/>
              <a:gd name="T41" fmla="*/ 604 h 663"/>
              <a:gd name="T42" fmla="*/ 649 w 672"/>
              <a:gd name="T43" fmla="*/ 570 h 663"/>
              <a:gd name="T44" fmla="*/ 664 w 672"/>
              <a:gd name="T45" fmla="*/ 538 h 663"/>
              <a:gd name="T46" fmla="*/ 668 w 672"/>
              <a:gd name="T47" fmla="*/ 504 h 663"/>
              <a:gd name="T48" fmla="*/ 664 w 672"/>
              <a:gd name="T49" fmla="*/ 479 h 663"/>
              <a:gd name="T50" fmla="*/ 643 w 672"/>
              <a:gd name="T51" fmla="*/ 449 h 663"/>
              <a:gd name="T52" fmla="*/ 624 w 672"/>
              <a:gd name="T53" fmla="*/ 426 h 663"/>
              <a:gd name="T54" fmla="*/ 601 w 672"/>
              <a:gd name="T55" fmla="*/ 401 h 663"/>
              <a:gd name="T56" fmla="*/ 575 w 672"/>
              <a:gd name="T57" fmla="*/ 373 h 663"/>
              <a:gd name="T58" fmla="*/ 544 w 672"/>
              <a:gd name="T59" fmla="*/ 342 h 663"/>
              <a:gd name="T60" fmla="*/ 512 w 672"/>
              <a:gd name="T61" fmla="*/ 312 h 663"/>
              <a:gd name="T62" fmla="*/ 476 w 672"/>
              <a:gd name="T63" fmla="*/ 277 h 663"/>
              <a:gd name="T64" fmla="*/ 440 w 672"/>
              <a:gd name="T65" fmla="*/ 245 h 663"/>
              <a:gd name="T66" fmla="*/ 403 w 672"/>
              <a:gd name="T67" fmla="*/ 213 h 663"/>
              <a:gd name="T68" fmla="*/ 367 w 672"/>
              <a:gd name="T69" fmla="*/ 181 h 663"/>
              <a:gd name="T70" fmla="*/ 329 w 672"/>
              <a:gd name="T71" fmla="*/ 148 h 663"/>
              <a:gd name="T72" fmla="*/ 297 w 672"/>
              <a:gd name="T73" fmla="*/ 120 h 663"/>
              <a:gd name="T74" fmla="*/ 261 w 672"/>
              <a:gd name="T75" fmla="*/ 91 h 663"/>
              <a:gd name="T76" fmla="*/ 232 w 672"/>
              <a:gd name="T77" fmla="*/ 68 h 663"/>
              <a:gd name="T78" fmla="*/ 204 w 672"/>
              <a:gd name="T79" fmla="*/ 46 h 663"/>
              <a:gd name="T80" fmla="*/ 179 w 672"/>
              <a:gd name="T81" fmla="*/ 28 h 663"/>
              <a:gd name="T82" fmla="*/ 154 w 672"/>
              <a:gd name="T83" fmla="*/ 8 h 663"/>
              <a:gd name="T84" fmla="*/ 133 w 672"/>
              <a:gd name="T85" fmla="*/ 2 h 663"/>
              <a:gd name="T86" fmla="*/ 105 w 672"/>
              <a:gd name="T87" fmla="*/ 9 h 663"/>
              <a:gd name="T88" fmla="*/ 73 w 672"/>
              <a:gd name="T89" fmla="*/ 36 h 663"/>
              <a:gd name="T90" fmla="*/ 40 w 672"/>
              <a:gd name="T91" fmla="*/ 63 h 663"/>
              <a:gd name="T92" fmla="*/ 16 w 672"/>
              <a:gd name="T93" fmla="*/ 89 h 663"/>
              <a:gd name="T94" fmla="*/ 0 w 672"/>
              <a:gd name="T95" fmla="*/ 104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2" h="663">
                <a:moveTo>
                  <a:pt x="0" y="106"/>
                </a:moveTo>
                <a:lnTo>
                  <a:pt x="4" y="106"/>
                </a:lnTo>
                <a:lnTo>
                  <a:pt x="10" y="114"/>
                </a:lnTo>
                <a:lnTo>
                  <a:pt x="18" y="123"/>
                </a:lnTo>
                <a:lnTo>
                  <a:pt x="31" y="137"/>
                </a:lnTo>
                <a:lnTo>
                  <a:pt x="37" y="141"/>
                </a:lnTo>
                <a:lnTo>
                  <a:pt x="44" y="148"/>
                </a:lnTo>
                <a:lnTo>
                  <a:pt x="50" y="156"/>
                </a:lnTo>
                <a:lnTo>
                  <a:pt x="59" y="165"/>
                </a:lnTo>
                <a:lnTo>
                  <a:pt x="67" y="175"/>
                </a:lnTo>
                <a:lnTo>
                  <a:pt x="76" y="184"/>
                </a:lnTo>
                <a:lnTo>
                  <a:pt x="86" y="196"/>
                </a:lnTo>
                <a:lnTo>
                  <a:pt x="97" y="205"/>
                </a:lnTo>
                <a:lnTo>
                  <a:pt x="107" y="217"/>
                </a:lnTo>
                <a:lnTo>
                  <a:pt x="116" y="226"/>
                </a:lnTo>
                <a:lnTo>
                  <a:pt x="128" y="238"/>
                </a:lnTo>
                <a:lnTo>
                  <a:pt x="139" y="251"/>
                </a:lnTo>
                <a:lnTo>
                  <a:pt x="151" y="262"/>
                </a:lnTo>
                <a:lnTo>
                  <a:pt x="164" y="274"/>
                </a:lnTo>
                <a:lnTo>
                  <a:pt x="173" y="285"/>
                </a:lnTo>
                <a:lnTo>
                  <a:pt x="187" y="300"/>
                </a:lnTo>
                <a:lnTo>
                  <a:pt x="198" y="314"/>
                </a:lnTo>
                <a:lnTo>
                  <a:pt x="211" y="325"/>
                </a:lnTo>
                <a:lnTo>
                  <a:pt x="223" y="338"/>
                </a:lnTo>
                <a:lnTo>
                  <a:pt x="238" y="354"/>
                </a:lnTo>
                <a:lnTo>
                  <a:pt x="251" y="365"/>
                </a:lnTo>
                <a:lnTo>
                  <a:pt x="263" y="378"/>
                </a:lnTo>
                <a:lnTo>
                  <a:pt x="276" y="393"/>
                </a:lnTo>
                <a:lnTo>
                  <a:pt x="291" y="407"/>
                </a:lnTo>
                <a:lnTo>
                  <a:pt x="301" y="418"/>
                </a:lnTo>
                <a:lnTo>
                  <a:pt x="314" y="431"/>
                </a:lnTo>
                <a:lnTo>
                  <a:pt x="327" y="443"/>
                </a:lnTo>
                <a:lnTo>
                  <a:pt x="341" y="458"/>
                </a:lnTo>
                <a:lnTo>
                  <a:pt x="352" y="469"/>
                </a:lnTo>
                <a:lnTo>
                  <a:pt x="365" y="483"/>
                </a:lnTo>
                <a:lnTo>
                  <a:pt x="379" y="494"/>
                </a:lnTo>
                <a:lnTo>
                  <a:pt x="390" y="507"/>
                </a:lnTo>
                <a:lnTo>
                  <a:pt x="402" y="519"/>
                </a:lnTo>
                <a:lnTo>
                  <a:pt x="415" y="530"/>
                </a:lnTo>
                <a:lnTo>
                  <a:pt x="426" y="542"/>
                </a:lnTo>
                <a:lnTo>
                  <a:pt x="438" y="553"/>
                </a:lnTo>
                <a:lnTo>
                  <a:pt x="449" y="563"/>
                </a:lnTo>
                <a:lnTo>
                  <a:pt x="461" y="574"/>
                </a:lnTo>
                <a:lnTo>
                  <a:pt x="472" y="584"/>
                </a:lnTo>
                <a:lnTo>
                  <a:pt x="483" y="595"/>
                </a:lnTo>
                <a:lnTo>
                  <a:pt x="491" y="603"/>
                </a:lnTo>
                <a:lnTo>
                  <a:pt x="500" y="610"/>
                </a:lnTo>
                <a:lnTo>
                  <a:pt x="510" y="620"/>
                </a:lnTo>
                <a:lnTo>
                  <a:pt x="519" y="627"/>
                </a:lnTo>
                <a:lnTo>
                  <a:pt x="527" y="633"/>
                </a:lnTo>
                <a:lnTo>
                  <a:pt x="537" y="641"/>
                </a:lnTo>
                <a:lnTo>
                  <a:pt x="546" y="644"/>
                </a:lnTo>
                <a:lnTo>
                  <a:pt x="554" y="650"/>
                </a:lnTo>
                <a:lnTo>
                  <a:pt x="565" y="658"/>
                </a:lnTo>
                <a:lnTo>
                  <a:pt x="577" y="663"/>
                </a:lnTo>
                <a:lnTo>
                  <a:pt x="584" y="663"/>
                </a:lnTo>
                <a:lnTo>
                  <a:pt x="592" y="663"/>
                </a:lnTo>
                <a:lnTo>
                  <a:pt x="597" y="654"/>
                </a:lnTo>
                <a:lnTo>
                  <a:pt x="605" y="644"/>
                </a:lnTo>
                <a:lnTo>
                  <a:pt x="615" y="635"/>
                </a:lnTo>
                <a:lnTo>
                  <a:pt x="622" y="627"/>
                </a:lnTo>
                <a:lnTo>
                  <a:pt x="628" y="616"/>
                </a:lnTo>
                <a:lnTo>
                  <a:pt x="635" y="604"/>
                </a:lnTo>
                <a:lnTo>
                  <a:pt x="639" y="593"/>
                </a:lnTo>
                <a:lnTo>
                  <a:pt x="645" y="584"/>
                </a:lnTo>
                <a:lnTo>
                  <a:pt x="649" y="570"/>
                </a:lnTo>
                <a:lnTo>
                  <a:pt x="654" y="561"/>
                </a:lnTo>
                <a:lnTo>
                  <a:pt x="658" y="547"/>
                </a:lnTo>
                <a:lnTo>
                  <a:pt x="664" y="538"/>
                </a:lnTo>
                <a:lnTo>
                  <a:pt x="664" y="525"/>
                </a:lnTo>
                <a:lnTo>
                  <a:pt x="666" y="513"/>
                </a:lnTo>
                <a:lnTo>
                  <a:pt x="668" y="504"/>
                </a:lnTo>
                <a:lnTo>
                  <a:pt x="672" y="494"/>
                </a:lnTo>
                <a:lnTo>
                  <a:pt x="668" y="487"/>
                </a:lnTo>
                <a:lnTo>
                  <a:pt x="664" y="479"/>
                </a:lnTo>
                <a:lnTo>
                  <a:pt x="656" y="468"/>
                </a:lnTo>
                <a:lnTo>
                  <a:pt x="649" y="456"/>
                </a:lnTo>
                <a:lnTo>
                  <a:pt x="643" y="449"/>
                </a:lnTo>
                <a:lnTo>
                  <a:pt x="637" y="441"/>
                </a:lnTo>
                <a:lnTo>
                  <a:pt x="632" y="431"/>
                </a:lnTo>
                <a:lnTo>
                  <a:pt x="624" y="426"/>
                </a:lnTo>
                <a:lnTo>
                  <a:pt x="616" y="416"/>
                </a:lnTo>
                <a:lnTo>
                  <a:pt x="609" y="409"/>
                </a:lnTo>
                <a:lnTo>
                  <a:pt x="601" y="401"/>
                </a:lnTo>
                <a:lnTo>
                  <a:pt x="594" y="393"/>
                </a:lnTo>
                <a:lnTo>
                  <a:pt x="584" y="382"/>
                </a:lnTo>
                <a:lnTo>
                  <a:pt x="575" y="373"/>
                </a:lnTo>
                <a:lnTo>
                  <a:pt x="565" y="363"/>
                </a:lnTo>
                <a:lnTo>
                  <a:pt x="556" y="354"/>
                </a:lnTo>
                <a:lnTo>
                  <a:pt x="544" y="342"/>
                </a:lnTo>
                <a:lnTo>
                  <a:pt x="533" y="333"/>
                </a:lnTo>
                <a:lnTo>
                  <a:pt x="521" y="321"/>
                </a:lnTo>
                <a:lnTo>
                  <a:pt x="512" y="312"/>
                </a:lnTo>
                <a:lnTo>
                  <a:pt x="499" y="300"/>
                </a:lnTo>
                <a:lnTo>
                  <a:pt x="487" y="289"/>
                </a:lnTo>
                <a:lnTo>
                  <a:pt x="476" y="277"/>
                </a:lnTo>
                <a:lnTo>
                  <a:pt x="464" y="268"/>
                </a:lnTo>
                <a:lnTo>
                  <a:pt x="451" y="257"/>
                </a:lnTo>
                <a:lnTo>
                  <a:pt x="440" y="245"/>
                </a:lnTo>
                <a:lnTo>
                  <a:pt x="428" y="236"/>
                </a:lnTo>
                <a:lnTo>
                  <a:pt x="419" y="226"/>
                </a:lnTo>
                <a:lnTo>
                  <a:pt x="403" y="213"/>
                </a:lnTo>
                <a:lnTo>
                  <a:pt x="392" y="201"/>
                </a:lnTo>
                <a:lnTo>
                  <a:pt x="379" y="190"/>
                </a:lnTo>
                <a:lnTo>
                  <a:pt x="367" y="181"/>
                </a:lnTo>
                <a:lnTo>
                  <a:pt x="354" y="169"/>
                </a:lnTo>
                <a:lnTo>
                  <a:pt x="343" y="158"/>
                </a:lnTo>
                <a:lnTo>
                  <a:pt x="329" y="148"/>
                </a:lnTo>
                <a:lnTo>
                  <a:pt x="320" y="139"/>
                </a:lnTo>
                <a:lnTo>
                  <a:pt x="308" y="129"/>
                </a:lnTo>
                <a:lnTo>
                  <a:pt x="297" y="120"/>
                </a:lnTo>
                <a:lnTo>
                  <a:pt x="284" y="110"/>
                </a:lnTo>
                <a:lnTo>
                  <a:pt x="274" y="101"/>
                </a:lnTo>
                <a:lnTo>
                  <a:pt x="261" y="91"/>
                </a:lnTo>
                <a:lnTo>
                  <a:pt x="251" y="84"/>
                </a:lnTo>
                <a:lnTo>
                  <a:pt x="242" y="76"/>
                </a:lnTo>
                <a:lnTo>
                  <a:pt x="232" y="68"/>
                </a:lnTo>
                <a:lnTo>
                  <a:pt x="223" y="59"/>
                </a:lnTo>
                <a:lnTo>
                  <a:pt x="213" y="53"/>
                </a:lnTo>
                <a:lnTo>
                  <a:pt x="204" y="46"/>
                </a:lnTo>
                <a:lnTo>
                  <a:pt x="194" y="40"/>
                </a:lnTo>
                <a:lnTo>
                  <a:pt x="185" y="32"/>
                </a:lnTo>
                <a:lnTo>
                  <a:pt x="179" y="28"/>
                </a:lnTo>
                <a:lnTo>
                  <a:pt x="172" y="23"/>
                </a:lnTo>
                <a:lnTo>
                  <a:pt x="166" y="17"/>
                </a:lnTo>
                <a:lnTo>
                  <a:pt x="154" y="8"/>
                </a:lnTo>
                <a:lnTo>
                  <a:pt x="143" y="6"/>
                </a:lnTo>
                <a:lnTo>
                  <a:pt x="135" y="0"/>
                </a:lnTo>
                <a:lnTo>
                  <a:pt x="133" y="2"/>
                </a:lnTo>
                <a:lnTo>
                  <a:pt x="124" y="2"/>
                </a:lnTo>
                <a:lnTo>
                  <a:pt x="114" y="6"/>
                </a:lnTo>
                <a:lnTo>
                  <a:pt x="105" y="9"/>
                </a:lnTo>
                <a:lnTo>
                  <a:pt x="95" y="17"/>
                </a:lnTo>
                <a:lnTo>
                  <a:pt x="82" y="27"/>
                </a:lnTo>
                <a:lnTo>
                  <a:pt x="73" y="36"/>
                </a:lnTo>
                <a:lnTo>
                  <a:pt x="61" y="46"/>
                </a:lnTo>
                <a:lnTo>
                  <a:pt x="52" y="55"/>
                </a:lnTo>
                <a:lnTo>
                  <a:pt x="40" y="63"/>
                </a:lnTo>
                <a:lnTo>
                  <a:pt x="31" y="72"/>
                </a:lnTo>
                <a:lnTo>
                  <a:pt x="21" y="80"/>
                </a:lnTo>
                <a:lnTo>
                  <a:pt x="16" y="89"/>
                </a:lnTo>
                <a:lnTo>
                  <a:pt x="8" y="95"/>
                </a:lnTo>
                <a:lnTo>
                  <a:pt x="4" y="101"/>
                </a:lnTo>
                <a:lnTo>
                  <a:pt x="0" y="104"/>
                </a:lnTo>
                <a:lnTo>
                  <a:pt x="0" y="106"/>
                </a:lnTo>
                <a:lnTo>
                  <a:pt x="0" y="106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205" name="Freeform 81"/>
          <p:cNvSpPr>
            <a:spLocks/>
          </p:cNvSpPr>
          <p:nvPr userDrawn="1"/>
        </p:nvSpPr>
        <p:spPr bwMode="auto">
          <a:xfrm>
            <a:off x="220434" y="2971262"/>
            <a:ext cx="49045" cy="49811"/>
          </a:xfrm>
          <a:custGeom>
            <a:avLst/>
            <a:gdLst>
              <a:gd name="T0" fmla="*/ 30 w 127"/>
              <a:gd name="T1" fmla="*/ 0 h 131"/>
              <a:gd name="T2" fmla="*/ 17 w 127"/>
              <a:gd name="T3" fmla="*/ 6 h 131"/>
              <a:gd name="T4" fmla="*/ 7 w 127"/>
              <a:gd name="T5" fmla="*/ 17 h 131"/>
              <a:gd name="T6" fmla="*/ 0 w 127"/>
              <a:gd name="T7" fmla="*/ 28 h 131"/>
              <a:gd name="T8" fmla="*/ 7 w 127"/>
              <a:gd name="T9" fmla="*/ 42 h 131"/>
              <a:gd name="T10" fmla="*/ 9 w 127"/>
              <a:gd name="T11" fmla="*/ 42 h 131"/>
              <a:gd name="T12" fmla="*/ 13 w 127"/>
              <a:gd name="T13" fmla="*/ 45 h 131"/>
              <a:gd name="T14" fmla="*/ 19 w 127"/>
              <a:gd name="T15" fmla="*/ 51 h 131"/>
              <a:gd name="T16" fmla="*/ 26 w 127"/>
              <a:gd name="T17" fmla="*/ 59 h 131"/>
              <a:gd name="T18" fmla="*/ 32 w 127"/>
              <a:gd name="T19" fmla="*/ 64 h 131"/>
              <a:gd name="T20" fmla="*/ 39 w 127"/>
              <a:gd name="T21" fmla="*/ 72 h 131"/>
              <a:gd name="T22" fmla="*/ 49 w 127"/>
              <a:gd name="T23" fmla="*/ 80 h 131"/>
              <a:gd name="T24" fmla="*/ 58 w 127"/>
              <a:gd name="T25" fmla="*/ 89 h 131"/>
              <a:gd name="T26" fmla="*/ 64 w 127"/>
              <a:gd name="T27" fmla="*/ 97 h 131"/>
              <a:gd name="T28" fmla="*/ 72 w 127"/>
              <a:gd name="T29" fmla="*/ 104 h 131"/>
              <a:gd name="T30" fmla="*/ 77 w 127"/>
              <a:gd name="T31" fmla="*/ 110 h 131"/>
              <a:gd name="T32" fmla="*/ 85 w 127"/>
              <a:gd name="T33" fmla="*/ 118 h 131"/>
              <a:gd name="T34" fmla="*/ 95 w 127"/>
              <a:gd name="T35" fmla="*/ 127 h 131"/>
              <a:gd name="T36" fmla="*/ 98 w 127"/>
              <a:gd name="T37" fmla="*/ 131 h 131"/>
              <a:gd name="T38" fmla="*/ 127 w 127"/>
              <a:gd name="T39" fmla="*/ 99 h 131"/>
              <a:gd name="T40" fmla="*/ 30 w 127"/>
              <a:gd name="T41" fmla="*/ 0 h 131"/>
              <a:gd name="T42" fmla="*/ 30 w 127"/>
              <a:gd name="T43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7" h="131">
                <a:moveTo>
                  <a:pt x="30" y="0"/>
                </a:moveTo>
                <a:lnTo>
                  <a:pt x="17" y="6"/>
                </a:lnTo>
                <a:lnTo>
                  <a:pt x="7" y="17"/>
                </a:lnTo>
                <a:lnTo>
                  <a:pt x="0" y="28"/>
                </a:lnTo>
                <a:lnTo>
                  <a:pt x="7" y="42"/>
                </a:lnTo>
                <a:lnTo>
                  <a:pt x="9" y="42"/>
                </a:lnTo>
                <a:lnTo>
                  <a:pt x="13" y="45"/>
                </a:lnTo>
                <a:lnTo>
                  <a:pt x="19" y="51"/>
                </a:lnTo>
                <a:lnTo>
                  <a:pt x="26" y="59"/>
                </a:lnTo>
                <a:lnTo>
                  <a:pt x="32" y="64"/>
                </a:lnTo>
                <a:lnTo>
                  <a:pt x="39" y="72"/>
                </a:lnTo>
                <a:lnTo>
                  <a:pt x="49" y="80"/>
                </a:lnTo>
                <a:lnTo>
                  <a:pt x="58" y="89"/>
                </a:lnTo>
                <a:lnTo>
                  <a:pt x="64" y="97"/>
                </a:lnTo>
                <a:lnTo>
                  <a:pt x="72" y="104"/>
                </a:lnTo>
                <a:lnTo>
                  <a:pt x="77" y="110"/>
                </a:lnTo>
                <a:lnTo>
                  <a:pt x="85" y="118"/>
                </a:lnTo>
                <a:lnTo>
                  <a:pt x="95" y="127"/>
                </a:lnTo>
                <a:lnTo>
                  <a:pt x="98" y="131"/>
                </a:lnTo>
                <a:lnTo>
                  <a:pt x="127" y="99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206" name="Freeform 82"/>
          <p:cNvSpPr>
            <a:spLocks/>
          </p:cNvSpPr>
          <p:nvPr userDrawn="1"/>
        </p:nvSpPr>
        <p:spPr bwMode="auto">
          <a:xfrm>
            <a:off x="356073" y="3106900"/>
            <a:ext cx="49045" cy="49811"/>
          </a:xfrm>
          <a:custGeom>
            <a:avLst/>
            <a:gdLst>
              <a:gd name="T0" fmla="*/ 29 w 128"/>
              <a:gd name="T1" fmla="*/ 0 h 132"/>
              <a:gd name="T2" fmla="*/ 15 w 128"/>
              <a:gd name="T3" fmla="*/ 4 h 132"/>
              <a:gd name="T4" fmla="*/ 6 w 128"/>
              <a:gd name="T5" fmla="*/ 16 h 132"/>
              <a:gd name="T6" fmla="*/ 0 w 128"/>
              <a:gd name="T7" fmla="*/ 27 h 132"/>
              <a:gd name="T8" fmla="*/ 6 w 128"/>
              <a:gd name="T9" fmla="*/ 40 h 132"/>
              <a:gd name="T10" fmla="*/ 14 w 128"/>
              <a:gd name="T11" fmla="*/ 46 h 132"/>
              <a:gd name="T12" fmla="*/ 27 w 128"/>
              <a:gd name="T13" fmla="*/ 57 h 132"/>
              <a:gd name="T14" fmla="*/ 31 w 128"/>
              <a:gd name="T15" fmla="*/ 63 h 132"/>
              <a:gd name="T16" fmla="*/ 40 w 128"/>
              <a:gd name="T17" fmla="*/ 73 h 132"/>
              <a:gd name="T18" fmla="*/ 48 w 128"/>
              <a:gd name="T19" fmla="*/ 80 h 132"/>
              <a:gd name="T20" fmla="*/ 57 w 128"/>
              <a:gd name="T21" fmla="*/ 90 h 132"/>
              <a:gd name="T22" fmla="*/ 63 w 128"/>
              <a:gd name="T23" fmla="*/ 95 h 132"/>
              <a:gd name="T24" fmla="*/ 71 w 128"/>
              <a:gd name="T25" fmla="*/ 103 h 132"/>
              <a:gd name="T26" fmla="*/ 78 w 128"/>
              <a:gd name="T27" fmla="*/ 111 h 132"/>
              <a:gd name="T28" fmla="*/ 86 w 128"/>
              <a:gd name="T29" fmla="*/ 118 h 132"/>
              <a:gd name="T30" fmla="*/ 93 w 128"/>
              <a:gd name="T31" fmla="*/ 128 h 132"/>
              <a:gd name="T32" fmla="*/ 97 w 128"/>
              <a:gd name="T33" fmla="*/ 132 h 132"/>
              <a:gd name="T34" fmla="*/ 128 w 128"/>
              <a:gd name="T35" fmla="*/ 99 h 132"/>
              <a:gd name="T36" fmla="*/ 29 w 128"/>
              <a:gd name="T37" fmla="*/ 0 h 132"/>
              <a:gd name="T38" fmla="*/ 29 w 128"/>
              <a:gd name="T3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32">
                <a:moveTo>
                  <a:pt x="29" y="0"/>
                </a:moveTo>
                <a:lnTo>
                  <a:pt x="15" y="4"/>
                </a:lnTo>
                <a:lnTo>
                  <a:pt x="6" y="16"/>
                </a:lnTo>
                <a:lnTo>
                  <a:pt x="0" y="27"/>
                </a:lnTo>
                <a:lnTo>
                  <a:pt x="6" y="40"/>
                </a:lnTo>
                <a:lnTo>
                  <a:pt x="14" y="46"/>
                </a:lnTo>
                <a:lnTo>
                  <a:pt x="27" y="57"/>
                </a:lnTo>
                <a:lnTo>
                  <a:pt x="31" y="63"/>
                </a:lnTo>
                <a:lnTo>
                  <a:pt x="40" y="73"/>
                </a:lnTo>
                <a:lnTo>
                  <a:pt x="48" y="80"/>
                </a:lnTo>
                <a:lnTo>
                  <a:pt x="57" y="90"/>
                </a:lnTo>
                <a:lnTo>
                  <a:pt x="63" y="95"/>
                </a:lnTo>
                <a:lnTo>
                  <a:pt x="71" y="103"/>
                </a:lnTo>
                <a:lnTo>
                  <a:pt x="78" y="111"/>
                </a:lnTo>
                <a:lnTo>
                  <a:pt x="86" y="118"/>
                </a:lnTo>
                <a:lnTo>
                  <a:pt x="93" y="128"/>
                </a:lnTo>
                <a:lnTo>
                  <a:pt x="97" y="132"/>
                </a:lnTo>
                <a:lnTo>
                  <a:pt x="128" y="99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207" name="Freeform 83"/>
          <p:cNvSpPr>
            <a:spLocks/>
          </p:cNvSpPr>
          <p:nvPr userDrawn="1"/>
        </p:nvSpPr>
        <p:spPr bwMode="auto">
          <a:xfrm>
            <a:off x="385959" y="2693853"/>
            <a:ext cx="102687" cy="136405"/>
          </a:xfrm>
          <a:custGeom>
            <a:avLst/>
            <a:gdLst>
              <a:gd name="T0" fmla="*/ 255 w 268"/>
              <a:gd name="T1" fmla="*/ 5 h 355"/>
              <a:gd name="T2" fmla="*/ 232 w 268"/>
              <a:gd name="T3" fmla="*/ 24 h 355"/>
              <a:gd name="T4" fmla="*/ 211 w 268"/>
              <a:gd name="T5" fmla="*/ 45 h 355"/>
              <a:gd name="T6" fmla="*/ 188 w 268"/>
              <a:gd name="T7" fmla="*/ 72 h 355"/>
              <a:gd name="T8" fmla="*/ 167 w 268"/>
              <a:gd name="T9" fmla="*/ 98 h 355"/>
              <a:gd name="T10" fmla="*/ 145 w 268"/>
              <a:gd name="T11" fmla="*/ 125 h 355"/>
              <a:gd name="T12" fmla="*/ 124 w 268"/>
              <a:gd name="T13" fmla="*/ 154 h 355"/>
              <a:gd name="T14" fmla="*/ 107 w 268"/>
              <a:gd name="T15" fmla="*/ 174 h 355"/>
              <a:gd name="T16" fmla="*/ 97 w 268"/>
              <a:gd name="T17" fmla="*/ 192 h 355"/>
              <a:gd name="T18" fmla="*/ 82 w 268"/>
              <a:gd name="T19" fmla="*/ 212 h 355"/>
              <a:gd name="T20" fmla="*/ 63 w 268"/>
              <a:gd name="T21" fmla="*/ 239 h 355"/>
              <a:gd name="T22" fmla="*/ 46 w 268"/>
              <a:gd name="T23" fmla="*/ 264 h 355"/>
              <a:gd name="T24" fmla="*/ 31 w 268"/>
              <a:gd name="T25" fmla="*/ 287 h 355"/>
              <a:gd name="T26" fmla="*/ 19 w 268"/>
              <a:gd name="T27" fmla="*/ 306 h 355"/>
              <a:gd name="T28" fmla="*/ 10 w 268"/>
              <a:gd name="T29" fmla="*/ 321 h 355"/>
              <a:gd name="T30" fmla="*/ 0 w 268"/>
              <a:gd name="T31" fmla="*/ 336 h 355"/>
              <a:gd name="T32" fmla="*/ 31 w 268"/>
              <a:gd name="T33" fmla="*/ 355 h 355"/>
              <a:gd name="T34" fmla="*/ 38 w 268"/>
              <a:gd name="T35" fmla="*/ 342 h 355"/>
              <a:gd name="T36" fmla="*/ 44 w 268"/>
              <a:gd name="T37" fmla="*/ 328 h 355"/>
              <a:gd name="T38" fmla="*/ 55 w 268"/>
              <a:gd name="T39" fmla="*/ 311 h 355"/>
              <a:gd name="T40" fmla="*/ 67 w 268"/>
              <a:gd name="T41" fmla="*/ 290 h 355"/>
              <a:gd name="T42" fmla="*/ 82 w 268"/>
              <a:gd name="T43" fmla="*/ 269 h 355"/>
              <a:gd name="T44" fmla="*/ 97 w 268"/>
              <a:gd name="T45" fmla="*/ 245 h 355"/>
              <a:gd name="T46" fmla="*/ 114 w 268"/>
              <a:gd name="T47" fmla="*/ 222 h 355"/>
              <a:gd name="T48" fmla="*/ 128 w 268"/>
              <a:gd name="T49" fmla="*/ 195 h 355"/>
              <a:gd name="T50" fmla="*/ 145 w 268"/>
              <a:gd name="T51" fmla="*/ 173 h 355"/>
              <a:gd name="T52" fmla="*/ 158 w 268"/>
              <a:gd name="T53" fmla="*/ 148 h 355"/>
              <a:gd name="T54" fmla="*/ 175 w 268"/>
              <a:gd name="T55" fmla="*/ 129 h 355"/>
              <a:gd name="T56" fmla="*/ 187 w 268"/>
              <a:gd name="T57" fmla="*/ 110 h 355"/>
              <a:gd name="T58" fmla="*/ 196 w 268"/>
              <a:gd name="T59" fmla="*/ 97 h 355"/>
              <a:gd name="T60" fmla="*/ 211 w 268"/>
              <a:gd name="T61" fmla="*/ 83 h 355"/>
              <a:gd name="T62" fmla="*/ 226 w 268"/>
              <a:gd name="T63" fmla="*/ 74 h 355"/>
              <a:gd name="T64" fmla="*/ 245 w 268"/>
              <a:gd name="T65" fmla="*/ 58 h 355"/>
              <a:gd name="T66" fmla="*/ 261 w 268"/>
              <a:gd name="T67" fmla="*/ 43 h 355"/>
              <a:gd name="T68" fmla="*/ 268 w 268"/>
              <a:gd name="T69" fmla="*/ 39 h 355"/>
              <a:gd name="T70" fmla="*/ 264 w 268"/>
              <a:gd name="T71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8" h="355">
                <a:moveTo>
                  <a:pt x="264" y="0"/>
                </a:moveTo>
                <a:lnTo>
                  <a:pt x="255" y="5"/>
                </a:lnTo>
                <a:lnTo>
                  <a:pt x="244" y="15"/>
                </a:lnTo>
                <a:lnTo>
                  <a:pt x="232" y="24"/>
                </a:lnTo>
                <a:lnTo>
                  <a:pt x="223" y="36"/>
                </a:lnTo>
                <a:lnTo>
                  <a:pt x="211" y="45"/>
                </a:lnTo>
                <a:lnTo>
                  <a:pt x="200" y="58"/>
                </a:lnTo>
                <a:lnTo>
                  <a:pt x="188" y="72"/>
                </a:lnTo>
                <a:lnTo>
                  <a:pt x="179" y="85"/>
                </a:lnTo>
                <a:lnTo>
                  <a:pt x="167" y="98"/>
                </a:lnTo>
                <a:lnTo>
                  <a:pt x="156" y="112"/>
                </a:lnTo>
                <a:lnTo>
                  <a:pt x="145" y="125"/>
                </a:lnTo>
                <a:lnTo>
                  <a:pt x="135" y="140"/>
                </a:lnTo>
                <a:lnTo>
                  <a:pt x="124" y="154"/>
                </a:lnTo>
                <a:lnTo>
                  <a:pt x="112" y="169"/>
                </a:lnTo>
                <a:lnTo>
                  <a:pt x="107" y="174"/>
                </a:lnTo>
                <a:lnTo>
                  <a:pt x="103" y="182"/>
                </a:lnTo>
                <a:lnTo>
                  <a:pt x="97" y="192"/>
                </a:lnTo>
                <a:lnTo>
                  <a:pt x="93" y="199"/>
                </a:lnTo>
                <a:lnTo>
                  <a:pt x="82" y="212"/>
                </a:lnTo>
                <a:lnTo>
                  <a:pt x="72" y="226"/>
                </a:lnTo>
                <a:lnTo>
                  <a:pt x="63" y="239"/>
                </a:lnTo>
                <a:lnTo>
                  <a:pt x="55" y="252"/>
                </a:lnTo>
                <a:lnTo>
                  <a:pt x="46" y="264"/>
                </a:lnTo>
                <a:lnTo>
                  <a:pt x="40" y="275"/>
                </a:lnTo>
                <a:lnTo>
                  <a:pt x="31" y="287"/>
                </a:lnTo>
                <a:lnTo>
                  <a:pt x="27" y="298"/>
                </a:lnTo>
                <a:lnTo>
                  <a:pt x="19" y="306"/>
                </a:lnTo>
                <a:lnTo>
                  <a:pt x="15" y="313"/>
                </a:lnTo>
                <a:lnTo>
                  <a:pt x="10" y="321"/>
                </a:lnTo>
                <a:lnTo>
                  <a:pt x="8" y="328"/>
                </a:lnTo>
                <a:lnTo>
                  <a:pt x="0" y="336"/>
                </a:lnTo>
                <a:lnTo>
                  <a:pt x="0" y="340"/>
                </a:lnTo>
                <a:lnTo>
                  <a:pt x="31" y="355"/>
                </a:lnTo>
                <a:lnTo>
                  <a:pt x="31" y="349"/>
                </a:lnTo>
                <a:lnTo>
                  <a:pt x="38" y="342"/>
                </a:lnTo>
                <a:lnTo>
                  <a:pt x="40" y="334"/>
                </a:lnTo>
                <a:lnTo>
                  <a:pt x="44" y="328"/>
                </a:lnTo>
                <a:lnTo>
                  <a:pt x="50" y="321"/>
                </a:lnTo>
                <a:lnTo>
                  <a:pt x="55" y="311"/>
                </a:lnTo>
                <a:lnTo>
                  <a:pt x="59" y="300"/>
                </a:lnTo>
                <a:lnTo>
                  <a:pt x="67" y="290"/>
                </a:lnTo>
                <a:lnTo>
                  <a:pt x="72" y="281"/>
                </a:lnTo>
                <a:lnTo>
                  <a:pt x="82" y="269"/>
                </a:lnTo>
                <a:lnTo>
                  <a:pt x="88" y="256"/>
                </a:lnTo>
                <a:lnTo>
                  <a:pt x="97" y="245"/>
                </a:lnTo>
                <a:lnTo>
                  <a:pt x="105" y="231"/>
                </a:lnTo>
                <a:lnTo>
                  <a:pt x="114" y="222"/>
                </a:lnTo>
                <a:lnTo>
                  <a:pt x="120" y="207"/>
                </a:lnTo>
                <a:lnTo>
                  <a:pt x="128" y="195"/>
                </a:lnTo>
                <a:lnTo>
                  <a:pt x="137" y="182"/>
                </a:lnTo>
                <a:lnTo>
                  <a:pt x="145" y="173"/>
                </a:lnTo>
                <a:lnTo>
                  <a:pt x="150" y="159"/>
                </a:lnTo>
                <a:lnTo>
                  <a:pt x="158" y="148"/>
                </a:lnTo>
                <a:lnTo>
                  <a:pt x="167" y="138"/>
                </a:lnTo>
                <a:lnTo>
                  <a:pt x="175" y="129"/>
                </a:lnTo>
                <a:lnTo>
                  <a:pt x="181" y="119"/>
                </a:lnTo>
                <a:lnTo>
                  <a:pt x="187" y="110"/>
                </a:lnTo>
                <a:lnTo>
                  <a:pt x="192" y="102"/>
                </a:lnTo>
                <a:lnTo>
                  <a:pt x="196" y="97"/>
                </a:lnTo>
                <a:lnTo>
                  <a:pt x="206" y="87"/>
                </a:lnTo>
                <a:lnTo>
                  <a:pt x="211" y="83"/>
                </a:lnTo>
                <a:lnTo>
                  <a:pt x="215" y="77"/>
                </a:lnTo>
                <a:lnTo>
                  <a:pt x="226" y="74"/>
                </a:lnTo>
                <a:lnTo>
                  <a:pt x="234" y="64"/>
                </a:lnTo>
                <a:lnTo>
                  <a:pt x="245" y="58"/>
                </a:lnTo>
                <a:lnTo>
                  <a:pt x="253" y="49"/>
                </a:lnTo>
                <a:lnTo>
                  <a:pt x="261" y="43"/>
                </a:lnTo>
                <a:lnTo>
                  <a:pt x="264" y="39"/>
                </a:lnTo>
                <a:lnTo>
                  <a:pt x="268" y="39"/>
                </a:lnTo>
                <a:lnTo>
                  <a:pt x="264" y="0"/>
                </a:lnTo>
                <a:lnTo>
                  <a:pt x="264" y="0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208" name="Freeform 84"/>
          <p:cNvSpPr>
            <a:spLocks/>
          </p:cNvSpPr>
          <p:nvPr userDrawn="1"/>
        </p:nvSpPr>
        <p:spPr bwMode="auto">
          <a:xfrm>
            <a:off x="310860" y="2820296"/>
            <a:ext cx="171656" cy="187748"/>
          </a:xfrm>
          <a:custGeom>
            <a:avLst/>
            <a:gdLst>
              <a:gd name="T0" fmla="*/ 202 w 447"/>
              <a:gd name="T1" fmla="*/ 0 h 491"/>
              <a:gd name="T2" fmla="*/ 215 w 447"/>
              <a:gd name="T3" fmla="*/ 10 h 491"/>
              <a:gd name="T4" fmla="*/ 232 w 447"/>
              <a:gd name="T5" fmla="*/ 19 h 491"/>
              <a:gd name="T6" fmla="*/ 249 w 447"/>
              <a:gd name="T7" fmla="*/ 29 h 491"/>
              <a:gd name="T8" fmla="*/ 270 w 447"/>
              <a:gd name="T9" fmla="*/ 42 h 491"/>
              <a:gd name="T10" fmla="*/ 291 w 447"/>
              <a:gd name="T11" fmla="*/ 57 h 491"/>
              <a:gd name="T12" fmla="*/ 314 w 447"/>
              <a:gd name="T13" fmla="*/ 71 h 491"/>
              <a:gd name="T14" fmla="*/ 337 w 447"/>
              <a:gd name="T15" fmla="*/ 88 h 491"/>
              <a:gd name="T16" fmla="*/ 360 w 447"/>
              <a:gd name="T17" fmla="*/ 103 h 491"/>
              <a:gd name="T18" fmla="*/ 381 w 447"/>
              <a:gd name="T19" fmla="*/ 118 h 491"/>
              <a:gd name="T20" fmla="*/ 402 w 447"/>
              <a:gd name="T21" fmla="*/ 131 h 491"/>
              <a:gd name="T22" fmla="*/ 417 w 447"/>
              <a:gd name="T23" fmla="*/ 145 h 491"/>
              <a:gd name="T24" fmla="*/ 430 w 447"/>
              <a:gd name="T25" fmla="*/ 154 h 491"/>
              <a:gd name="T26" fmla="*/ 443 w 447"/>
              <a:gd name="T27" fmla="*/ 168 h 491"/>
              <a:gd name="T28" fmla="*/ 443 w 447"/>
              <a:gd name="T29" fmla="*/ 179 h 491"/>
              <a:gd name="T30" fmla="*/ 436 w 447"/>
              <a:gd name="T31" fmla="*/ 198 h 491"/>
              <a:gd name="T32" fmla="*/ 428 w 447"/>
              <a:gd name="T33" fmla="*/ 217 h 491"/>
              <a:gd name="T34" fmla="*/ 419 w 447"/>
              <a:gd name="T35" fmla="*/ 240 h 491"/>
              <a:gd name="T36" fmla="*/ 407 w 447"/>
              <a:gd name="T37" fmla="*/ 266 h 491"/>
              <a:gd name="T38" fmla="*/ 394 w 447"/>
              <a:gd name="T39" fmla="*/ 295 h 491"/>
              <a:gd name="T40" fmla="*/ 383 w 447"/>
              <a:gd name="T41" fmla="*/ 323 h 491"/>
              <a:gd name="T42" fmla="*/ 367 w 447"/>
              <a:gd name="T43" fmla="*/ 350 h 491"/>
              <a:gd name="T44" fmla="*/ 352 w 447"/>
              <a:gd name="T45" fmla="*/ 377 h 491"/>
              <a:gd name="T46" fmla="*/ 337 w 447"/>
              <a:gd name="T47" fmla="*/ 405 h 491"/>
              <a:gd name="T48" fmla="*/ 324 w 447"/>
              <a:gd name="T49" fmla="*/ 428 h 491"/>
              <a:gd name="T50" fmla="*/ 308 w 447"/>
              <a:gd name="T51" fmla="*/ 451 h 491"/>
              <a:gd name="T52" fmla="*/ 293 w 447"/>
              <a:gd name="T53" fmla="*/ 466 h 491"/>
              <a:gd name="T54" fmla="*/ 282 w 447"/>
              <a:gd name="T55" fmla="*/ 479 h 491"/>
              <a:gd name="T56" fmla="*/ 272 w 447"/>
              <a:gd name="T57" fmla="*/ 487 h 491"/>
              <a:gd name="T58" fmla="*/ 253 w 447"/>
              <a:gd name="T59" fmla="*/ 487 h 491"/>
              <a:gd name="T60" fmla="*/ 228 w 447"/>
              <a:gd name="T61" fmla="*/ 481 h 491"/>
              <a:gd name="T62" fmla="*/ 209 w 447"/>
              <a:gd name="T63" fmla="*/ 474 h 491"/>
              <a:gd name="T64" fmla="*/ 187 w 447"/>
              <a:gd name="T65" fmla="*/ 464 h 491"/>
              <a:gd name="T66" fmla="*/ 166 w 447"/>
              <a:gd name="T67" fmla="*/ 451 h 491"/>
              <a:gd name="T68" fmla="*/ 141 w 447"/>
              <a:gd name="T69" fmla="*/ 438 h 491"/>
              <a:gd name="T70" fmla="*/ 118 w 447"/>
              <a:gd name="T71" fmla="*/ 424 h 491"/>
              <a:gd name="T72" fmla="*/ 97 w 447"/>
              <a:gd name="T73" fmla="*/ 407 h 491"/>
              <a:gd name="T74" fmla="*/ 73 w 447"/>
              <a:gd name="T75" fmla="*/ 392 h 491"/>
              <a:gd name="T76" fmla="*/ 54 w 447"/>
              <a:gd name="T77" fmla="*/ 375 h 491"/>
              <a:gd name="T78" fmla="*/ 35 w 447"/>
              <a:gd name="T79" fmla="*/ 362 h 491"/>
              <a:gd name="T80" fmla="*/ 19 w 447"/>
              <a:gd name="T81" fmla="*/ 344 h 491"/>
              <a:gd name="T82" fmla="*/ 10 w 447"/>
              <a:gd name="T83" fmla="*/ 331 h 491"/>
              <a:gd name="T84" fmla="*/ 0 w 447"/>
              <a:gd name="T85" fmla="*/ 314 h 491"/>
              <a:gd name="T86" fmla="*/ 0 w 447"/>
              <a:gd name="T87" fmla="*/ 297 h 491"/>
              <a:gd name="T88" fmla="*/ 4 w 447"/>
              <a:gd name="T89" fmla="*/ 284 h 491"/>
              <a:gd name="T90" fmla="*/ 14 w 447"/>
              <a:gd name="T91" fmla="*/ 266 h 491"/>
              <a:gd name="T92" fmla="*/ 25 w 447"/>
              <a:gd name="T93" fmla="*/ 246 h 491"/>
              <a:gd name="T94" fmla="*/ 38 w 447"/>
              <a:gd name="T95" fmla="*/ 221 h 491"/>
              <a:gd name="T96" fmla="*/ 54 w 447"/>
              <a:gd name="T97" fmla="*/ 196 h 491"/>
              <a:gd name="T98" fmla="*/ 71 w 447"/>
              <a:gd name="T99" fmla="*/ 170 h 491"/>
              <a:gd name="T100" fmla="*/ 90 w 447"/>
              <a:gd name="T101" fmla="*/ 145 h 491"/>
              <a:gd name="T102" fmla="*/ 107 w 447"/>
              <a:gd name="T103" fmla="*/ 118 h 491"/>
              <a:gd name="T104" fmla="*/ 126 w 447"/>
              <a:gd name="T105" fmla="*/ 92 h 491"/>
              <a:gd name="T106" fmla="*/ 143 w 447"/>
              <a:gd name="T107" fmla="*/ 69 h 491"/>
              <a:gd name="T108" fmla="*/ 158 w 447"/>
              <a:gd name="T109" fmla="*/ 48 h 491"/>
              <a:gd name="T110" fmla="*/ 171 w 447"/>
              <a:gd name="T111" fmla="*/ 29 h 491"/>
              <a:gd name="T112" fmla="*/ 183 w 447"/>
              <a:gd name="T113" fmla="*/ 14 h 491"/>
              <a:gd name="T114" fmla="*/ 194 w 447"/>
              <a:gd name="T115" fmla="*/ 0 h 491"/>
              <a:gd name="T116" fmla="*/ 196 w 447"/>
              <a:gd name="T117" fmla="*/ 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47" h="491">
                <a:moveTo>
                  <a:pt x="196" y="0"/>
                </a:moveTo>
                <a:lnTo>
                  <a:pt x="202" y="0"/>
                </a:lnTo>
                <a:lnTo>
                  <a:pt x="211" y="6"/>
                </a:lnTo>
                <a:lnTo>
                  <a:pt x="215" y="10"/>
                </a:lnTo>
                <a:lnTo>
                  <a:pt x="225" y="14"/>
                </a:lnTo>
                <a:lnTo>
                  <a:pt x="232" y="19"/>
                </a:lnTo>
                <a:lnTo>
                  <a:pt x="242" y="25"/>
                </a:lnTo>
                <a:lnTo>
                  <a:pt x="249" y="29"/>
                </a:lnTo>
                <a:lnTo>
                  <a:pt x="259" y="36"/>
                </a:lnTo>
                <a:lnTo>
                  <a:pt x="270" y="42"/>
                </a:lnTo>
                <a:lnTo>
                  <a:pt x="282" y="50"/>
                </a:lnTo>
                <a:lnTo>
                  <a:pt x="291" y="57"/>
                </a:lnTo>
                <a:lnTo>
                  <a:pt x="303" y="65"/>
                </a:lnTo>
                <a:lnTo>
                  <a:pt x="314" y="71"/>
                </a:lnTo>
                <a:lnTo>
                  <a:pt x="327" y="80"/>
                </a:lnTo>
                <a:lnTo>
                  <a:pt x="337" y="88"/>
                </a:lnTo>
                <a:lnTo>
                  <a:pt x="348" y="95"/>
                </a:lnTo>
                <a:lnTo>
                  <a:pt x="360" y="103"/>
                </a:lnTo>
                <a:lnTo>
                  <a:pt x="371" y="111"/>
                </a:lnTo>
                <a:lnTo>
                  <a:pt x="381" y="118"/>
                </a:lnTo>
                <a:lnTo>
                  <a:pt x="392" y="126"/>
                </a:lnTo>
                <a:lnTo>
                  <a:pt x="402" y="131"/>
                </a:lnTo>
                <a:lnTo>
                  <a:pt x="411" y="139"/>
                </a:lnTo>
                <a:lnTo>
                  <a:pt x="417" y="145"/>
                </a:lnTo>
                <a:lnTo>
                  <a:pt x="424" y="149"/>
                </a:lnTo>
                <a:lnTo>
                  <a:pt x="430" y="154"/>
                </a:lnTo>
                <a:lnTo>
                  <a:pt x="436" y="160"/>
                </a:lnTo>
                <a:lnTo>
                  <a:pt x="443" y="168"/>
                </a:lnTo>
                <a:lnTo>
                  <a:pt x="447" y="175"/>
                </a:lnTo>
                <a:lnTo>
                  <a:pt x="443" y="179"/>
                </a:lnTo>
                <a:lnTo>
                  <a:pt x="440" y="192"/>
                </a:lnTo>
                <a:lnTo>
                  <a:pt x="436" y="198"/>
                </a:lnTo>
                <a:lnTo>
                  <a:pt x="432" y="208"/>
                </a:lnTo>
                <a:lnTo>
                  <a:pt x="428" y="217"/>
                </a:lnTo>
                <a:lnTo>
                  <a:pt x="424" y="230"/>
                </a:lnTo>
                <a:lnTo>
                  <a:pt x="419" y="240"/>
                </a:lnTo>
                <a:lnTo>
                  <a:pt x="413" y="253"/>
                </a:lnTo>
                <a:lnTo>
                  <a:pt x="407" y="266"/>
                </a:lnTo>
                <a:lnTo>
                  <a:pt x="402" y="280"/>
                </a:lnTo>
                <a:lnTo>
                  <a:pt x="394" y="295"/>
                </a:lnTo>
                <a:lnTo>
                  <a:pt x="388" y="308"/>
                </a:lnTo>
                <a:lnTo>
                  <a:pt x="383" y="323"/>
                </a:lnTo>
                <a:lnTo>
                  <a:pt x="375" y="337"/>
                </a:lnTo>
                <a:lnTo>
                  <a:pt x="367" y="350"/>
                </a:lnTo>
                <a:lnTo>
                  <a:pt x="360" y="365"/>
                </a:lnTo>
                <a:lnTo>
                  <a:pt x="352" y="377"/>
                </a:lnTo>
                <a:lnTo>
                  <a:pt x="344" y="392"/>
                </a:lnTo>
                <a:lnTo>
                  <a:pt x="337" y="405"/>
                </a:lnTo>
                <a:lnTo>
                  <a:pt x="331" y="417"/>
                </a:lnTo>
                <a:lnTo>
                  <a:pt x="324" y="428"/>
                </a:lnTo>
                <a:lnTo>
                  <a:pt x="316" y="441"/>
                </a:lnTo>
                <a:lnTo>
                  <a:pt x="308" y="451"/>
                </a:lnTo>
                <a:lnTo>
                  <a:pt x="303" y="460"/>
                </a:lnTo>
                <a:lnTo>
                  <a:pt x="293" y="466"/>
                </a:lnTo>
                <a:lnTo>
                  <a:pt x="289" y="474"/>
                </a:lnTo>
                <a:lnTo>
                  <a:pt x="282" y="479"/>
                </a:lnTo>
                <a:lnTo>
                  <a:pt x="276" y="483"/>
                </a:lnTo>
                <a:lnTo>
                  <a:pt x="272" y="487"/>
                </a:lnTo>
                <a:lnTo>
                  <a:pt x="267" y="491"/>
                </a:lnTo>
                <a:lnTo>
                  <a:pt x="253" y="487"/>
                </a:lnTo>
                <a:lnTo>
                  <a:pt x="238" y="483"/>
                </a:lnTo>
                <a:lnTo>
                  <a:pt x="228" y="481"/>
                </a:lnTo>
                <a:lnTo>
                  <a:pt x="219" y="477"/>
                </a:lnTo>
                <a:lnTo>
                  <a:pt x="209" y="474"/>
                </a:lnTo>
                <a:lnTo>
                  <a:pt x="200" y="470"/>
                </a:lnTo>
                <a:lnTo>
                  <a:pt x="187" y="464"/>
                </a:lnTo>
                <a:lnTo>
                  <a:pt x="177" y="457"/>
                </a:lnTo>
                <a:lnTo>
                  <a:pt x="166" y="451"/>
                </a:lnTo>
                <a:lnTo>
                  <a:pt x="154" y="445"/>
                </a:lnTo>
                <a:lnTo>
                  <a:pt x="141" y="438"/>
                </a:lnTo>
                <a:lnTo>
                  <a:pt x="132" y="432"/>
                </a:lnTo>
                <a:lnTo>
                  <a:pt x="118" y="424"/>
                </a:lnTo>
                <a:lnTo>
                  <a:pt x="109" y="417"/>
                </a:lnTo>
                <a:lnTo>
                  <a:pt x="97" y="407"/>
                </a:lnTo>
                <a:lnTo>
                  <a:pt x="86" y="400"/>
                </a:lnTo>
                <a:lnTo>
                  <a:pt x="73" y="392"/>
                </a:lnTo>
                <a:lnTo>
                  <a:pt x="63" y="384"/>
                </a:lnTo>
                <a:lnTo>
                  <a:pt x="54" y="375"/>
                </a:lnTo>
                <a:lnTo>
                  <a:pt x="44" y="369"/>
                </a:lnTo>
                <a:lnTo>
                  <a:pt x="35" y="362"/>
                </a:lnTo>
                <a:lnTo>
                  <a:pt x="29" y="356"/>
                </a:lnTo>
                <a:lnTo>
                  <a:pt x="19" y="344"/>
                </a:lnTo>
                <a:lnTo>
                  <a:pt x="14" y="339"/>
                </a:lnTo>
                <a:lnTo>
                  <a:pt x="10" y="331"/>
                </a:lnTo>
                <a:lnTo>
                  <a:pt x="4" y="325"/>
                </a:lnTo>
                <a:lnTo>
                  <a:pt x="0" y="314"/>
                </a:lnTo>
                <a:lnTo>
                  <a:pt x="0" y="304"/>
                </a:lnTo>
                <a:lnTo>
                  <a:pt x="0" y="297"/>
                </a:lnTo>
                <a:lnTo>
                  <a:pt x="0" y="291"/>
                </a:lnTo>
                <a:lnTo>
                  <a:pt x="4" y="284"/>
                </a:lnTo>
                <a:lnTo>
                  <a:pt x="10" y="276"/>
                </a:lnTo>
                <a:lnTo>
                  <a:pt x="14" y="266"/>
                </a:lnTo>
                <a:lnTo>
                  <a:pt x="19" y="257"/>
                </a:lnTo>
                <a:lnTo>
                  <a:pt x="25" y="246"/>
                </a:lnTo>
                <a:lnTo>
                  <a:pt x="33" y="234"/>
                </a:lnTo>
                <a:lnTo>
                  <a:pt x="38" y="221"/>
                </a:lnTo>
                <a:lnTo>
                  <a:pt x="46" y="208"/>
                </a:lnTo>
                <a:lnTo>
                  <a:pt x="54" y="196"/>
                </a:lnTo>
                <a:lnTo>
                  <a:pt x="63" y="185"/>
                </a:lnTo>
                <a:lnTo>
                  <a:pt x="71" y="170"/>
                </a:lnTo>
                <a:lnTo>
                  <a:pt x="80" y="158"/>
                </a:lnTo>
                <a:lnTo>
                  <a:pt x="90" y="145"/>
                </a:lnTo>
                <a:lnTo>
                  <a:pt x="99" y="131"/>
                </a:lnTo>
                <a:lnTo>
                  <a:pt x="107" y="118"/>
                </a:lnTo>
                <a:lnTo>
                  <a:pt x="118" y="105"/>
                </a:lnTo>
                <a:lnTo>
                  <a:pt x="126" y="92"/>
                </a:lnTo>
                <a:lnTo>
                  <a:pt x="135" y="80"/>
                </a:lnTo>
                <a:lnTo>
                  <a:pt x="143" y="69"/>
                </a:lnTo>
                <a:lnTo>
                  <a:pt x="151" y="57"/>
                </a:lnTo>
                <a:lnTo>
                  <a:pt x="158" y="48"/>
                </a:lnTo>
                <a:lnTo>
                  <a:pt x="168" y="40"/>
                </a:lnTo>
                <a:lnTo>
                  <a:pt x="171" y="29"/>
                </a:lnTo>
                <a:lnTo>
                  <a:pt x="177" y="21"/>
                </a:lnTo>
                <a:lnTo>
                  <a:pt x="183" y="14"/>
                </a:lnTo>
                <a:lnTo>
                  <a:pt x="187" y="10"/>
                </a:lnTo>
                <a:lnTo>
                  <a:pt x="194" y="0"/>
                </a:lnTo>
                <a:lnTo>
                  <a:pt x="196" y="0"/>
                </a:lnTo>
                <a:lnTo>
                  <a:pt x="196" y="0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209" name="Freeform 85"/>
          <p:cNvSpPr>
            <a:spLocks/>
          </p:cNvSpPr>
          <p:nvPr userDrawn="1"/>
        </p:nvSpPr>
        <p:spPr bwMode="auto">
          <a:xfrm>
            <a:off x="156830" y="3647157"/>
            <a:ext cx="121079" cy="134106"/>
          </a:xfrm>
          <a:custGeom>
            <a:avLst/>
            <a:gdLst>
              <a:gd name="T0" fmla="*/ 50 w 318"/>
              <a:gd name="T1" fmla="*/ 15 h 350"/>
              <a:gd name="T2" fmla="*/ 63 w 318"/>
              <a:gd name="T3" fmla="*/ 44 h 350"/>
              <a:gd name="T4" fmla="*/ 80 w 318"/>
              <a:gd name="T5" fmla="*/ 72 h 350"/>
              <a:gd name="T6" fmla="*/ 101 w 318"/>
              <a:gd name="T7" fmla="*/ 101 h 350"/>
              <a:gd name="T8" fmla="*/ 122 w 318"/>
              <a:gd name="T9" fmla="*/ 127 h 350"/>
              <a:gd name="T10" fmla="*/ 145 w 318"/>
              <a:gd name="T11" fmla="*/ 154 h 350"/>
              <a:gd name="T12" fmla="*/ 168 w 318"/>
              <a:gd name="T13" fmla="*/ 181 h 350"/>
              <a:gd name="T14" fmla="*/ 192 w 318"/>
              <a:gd name="T15" fmla="*/ 205 h 350"/>
              <a:gd name="T16" fmla="*/ 215 w 318"/>
              <a:gd name="T17" fmla="*/ 228 h 350"/>
              <a:gd name="T18" fmla="*/ 236 w 318"/>
              <a:gd name="T19" fmla="*/ 249 h 350"/>
              <a:gd name="T20" fmla="*/ 255 w 318"/>
              <a:gd name="T21" fmla="*/ 268 h 350"/>
              <a:gd name="T22" fmla="*/ 274 w 318"/>
              <a:gd name="T23" fmla="*/ 283 h 350"/>
              <a:gd name="T24" fmla="*/ 295 w 318"/>
              <a:gd name="T25" fmla="*/ 302 h 350"/>
              <a:gd name="T26" fmla="*/ 316 w 318"/>
              <a:gd name="T27" fmla="*/ 317 h 350"/>
              <a:gd name="T28" fmla="*/ 293 w 318"/>
              <a:gd name="T29" fmla="*/ 350 h 350"/>
              <a:gd name="T30" fmla="*/ 285 w 318"/>
              <a:gd name="T31" fmla="*/ 340 h 350"/>
              <a:gd name="T32" fmla="*/ 266 w 318"/>
              <a:gd name="T33" fmla="*/ 323 h 350"/>
              <a:gd name="T34" fmla="*/ 255 w 318"/>
              <a:gd name="T35" fmla="*/ 310 h 350"/>
              <a:gd name="T36" fmla="*/ 242 w 318"/>
              <a:gd name="T37" fmla="*/ 296 h 350"/>
              <a:gd name="T38" fmla="*/ 226 w 318"/>
              <a:gd name="T39" fmla="*/ 281 h 350"/>
              <a:gd name="T40" fmla="*/ 211 w 318"/>
              <a:gd name="T41" fmla="*/ 264 h 350"/>
              <a:gd name="T42" fmla="*/ 194 w 318"/>
              <a:gd name="T43" fmla="*/ 245 h 350"/>
              <a:gd name="T44" fmla="*/ 177 w 318"/>
              <a:gd name="T45" fmla="*/ 228 h 350"/>
              <a:gd name="T46" fmla="*/ 160 w 318"/>
              <a:gd name="T47" fmla="*/ 211 h 350"/>
              <a:gd name="T48" fmla="*/ 147 w 318"/>
              <a:gd name="T49" fmla="*/ 194 h 350"/>
              <a:gd name="T50" fmla="*/ 131 w 318"/>
              <a:gd name="T51" fmla="*/ 177 h 350"/>
              <a:gd name="T52" fmla="*/ 120 w 318"/>
              <a:gd name="T53" fmla="*/ 163 h 350"/>
              <a:gd name="T54" fmla="*/ 99 w 318"/>
              <a:gd name="T55" fmla="*/ 141 h 350"/>
              <a:gd name="T56" fmla="*/ 80 w 318"/>
              <a:gd name="T57" fmla="*/ 118 h 350"/>
              <a:gd name="T58" fmla="*/ 63 w 318"/>
              <a:gd name="T59" fmla="*/ 97 h 350"/>
              <a:gd name="T60" fmla="*/ 46 w 318"/>
              <a:gd name="T61" fmla="*/ 76 h 350"/>
              <a:gd name="T62" fmla="*/ 33 w 318"/>
              <a:gd name="T63" fmla="*/ 59 h 350"/>
              <a:gd name="T64" fmla="*/ 19 w 318"/>
              <a:gd name="T65" fmla="*/ 42 h 350"/>
              <a:gd name="T66" fmla="*/ 10 w 318"/>
              <a:gd name="T67" fmla="*/ 28 h 350"/>
              <a:gd name="T68" fmla="*/ 0 w 318"/>
              <a:gd name="T69" fmla="*/ 19 h 350"/>
              <a:gd name="T70" fmla="*/ 44 w 318"/>
              <a:gd name="T71" fmla="*/ 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18" h="350">
                <a:moveTo>
                  <a:pt x="44" y="0"/>
                </a:moveTo>
                <a:lnTo>
                  <a:pt x="50" y="15"/>
                </a:lnTo>
                <a:lnTo>
                  <a:pt x="57" y="28"/>
                </a:lnTo>
                <a:lnTo>
                  <a:pt x="63" y="44"/>
                </a:lnTo>
                <a:lnTo>
                  <a:pt x="72" y="57"/>
                </a:lnTo>
                <a:lnTo>
                  <a:pt x="80" y="72"/>
                </a:lnTo>
                <a:lnTo>
                  <a:pt x="90" y="85"/>
                </a:lnTo>
                <a:lnTo>
                  <a:pt x="101" y="101"/>
                </a:lnTo>
                <a:lnTo>
                  <a:pt x="112" y="114"/>
                </a:lnTo>
                <a:lnTo>
                  <a:pt x="122" y="127"/>
                </a:lnTo>
                <a:lnTo>
                  <a:pt x="133" y="142"/>
                </a:lnTo>
                <a:lnTo>
                  <a:pt x="145" y="154"/>
                </a:lnTo>
                <a:lnTo>
                  <a:pt x="158" y="169"/>
                </a:lnTo>
                <a:lnTo>
                  <a:pt x="168" y="181"/>
                </a:lnTo>
                <a:lnTo>
                  <a:pt x="181" y="192"/>
                </a:lnTo>
                <a:lnTo>
                  <a:pt x="192" y="205"/>
                </a:lnTo>
                <a:lnTo>
                  <a:pt x="206" y="219"/>
                </a:lnTo>
                <a:lnTo>
                  <a:pt x="215" y="228"/>
                </a:lnTo>
                <a:lnTo>
                  <a:pt x="226" y="239"/>
                </a:lnTo>
                <a:lnTo>
                  <a:pt x="236" y="249"/>
                </a:lnTo>
                <a:lnTo>
                  <a:pt x="245" y="260"/>
                </a:lnTo>
                <a:lnTo>
                  <a:pt x="255" y="268"/>
                </a:lnTo>
                <a:lnTo>
                  <a:pt x="266" y="276"/>
                </a:lnTo>
                <a:lnTo>
                  <a:pt x="274" y="283"/>
                </a:lnTo>
                <a:lnTo>
                  <a:pt x="284" y="291"/>
                </a:lnTo>
                <a:lnTo>
                  <a:pt x="295" y="302"/>
                </a:lnTo>
                <a:lnTo>
                  <a:pt x="306" y="312"/>
                </a:lnTo>
                <a:lnTo>
                  <a:pt x="316" y="317"/>
                </a:lnTo>
                <a:lnTo>
                  <a:pt x="318" y="321"/>
                </a:lnTo>
                <a:lnTo>
                  <a:pt x="293" y="350"/>
                </a:lnTo>
                <a:lnTo>
                  <a:pt x="289" y="346"/>
                </a:lnTo>
                <a:lnTo>
                  <a:pt x="285" y="340"/>
                </a:lnTo>
                <a:lnTo>
                  <a:pt x="276" y="331"/>
                </a:lnTo>
                <a:lnTo>
                  <a:pt x="266" y="323"/>
                </a:lnTo>
                <a:lnTo>
                  <a:pt x="261" y="315"/>
                </a:lnTo>
                <a:lnTo>
                  <a:pt x="255" y="310"/>
                </a:lnTo>
                <a:lnTo>
                  <a:pt x="247" y="302"/>
                </a:lnTo>
                <a:lnTo>
                  <a:pt x="242" y="296"/>
                </a:lnTo>
                <a:lnTo>
                  <a:pt x="234" y="287"/>
                </a:lnTo>
                <a:lnTo>
                  <a:pt x="226" y="281"/>
                </a:lnTo>
                <a:lnTo>
                  <a:pt x="217" y="272"/>
                </a:lnTo>
                <a:lnTo>
                  <a:pt x="211" y="264"/>
                </a:lnTo>
                <a:lnTo>
                  <a:pt x="202" y="255"/>
                </a:lnTo>
                <a:lnTo>
                  <a:pt x="194" y="245"/>
                </a:lnTo>
                <a:lnTo>
                  <a:pt x="187" y="236"/>
                </a:lnTo>
                <a:lnTo>
                  <a:pt x="177" y="228"/>
                </a:lnTo>
                <a:lnTo>
                  <a:pt x="168" y="219"/>
                </a:lnTo>
                <a:lnTo>
                  <a:pt x="160" y="211"/>
                </a:lnTo>
                <a:lnTo>
                  <a:pt x="152" y="201"/>
                </a:lnTo>
                <a:lnTo>
                  <a:pt x="147" y="194"/>
                </a:lnTo>
                <a:lnTo>
                  <a:pt x="139" y="184"/>
                </a:lnTo>
                <a:lnTo>
                  <a:pt x="131" y="177"/>
                </a:lnTo>
                <a:lnTo>
                  <a:pt x="124" y="169"/>
                </a:lnTo>
                <a:lnTo>
                  <a:pt x="120" y="163"/>
                </a:lnTo>
                <a:lnTo>
                  <a:pt x="107" y="150"/>
                </a:lnTo>
                <a:lnTo>
                  <a:pt x="99" y="141"/>
                </a:lnTo>
                <a:lnTo>
                  <a:pt x="90" y="129"/>
                </a:lnTo>
                <a:lnTo>
                  <a:pt x="80" y="118"/>
                </a:lnTo>
                <a:lnTo>
                  <a:pt x="71" y="106"/>
                </a:lnTo>
                <a:lnTo>
                  <a:pt x="63" y="97"/>
                </a:lnTo>
                <a:lnTo>
                  <a:pt x="53" y="85"/>
                </a:lnTo>
                <a:lnTo>
                  <a:pt x="46" y="76"/>
                </a:lnTo>
                <a:lnTo>
                  <a:pt x="38" y="66"/>
                </a:lnTo>
                <a:lnTo>
                  <a:pt x="33" y="59"/>
                </a:lnTo>
                <a:lnTo>
                  <a:pt x="25" y="49"/>
                </a:lnTo>
                <a:lnTo>
                  <a:pt x="19" y="42"/>
                </a:lnTo>
                <a:lnTo>
                  <a:pt x="14" y="34"/>
                </a:lnTo>
                <a:lnTo>
                  <a:pt x="10" y="28"/>
                </a:lnTo>
                <a:lnTo>
                  <a:pt x="2" y="21"/>
                </a:lnTo>
                <a:lnTo>
                  <a:pt x="0" y="19"/>
                </a:lnTo>
                <a:lnTo>
                  <a:pt x="44" y="0"/>
                </a:lnTo>
                <a:lnTo>
                  <a:pt x="44" y="0"/>
                </a:ln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210" name="모서리가 둥근 직사각형 209"/>
          <p:cNvSpPr/>
          <p:nvPr userDrawn="1"/>
        </p:nvSpPr>
        <p:spPr>
          <a:xfrm>
            <a:off x="2068760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1" name="모서리가 둥근 직사각형 210"/>
          <p:cNvSpPr/>
          <p:nvPr userDrawn="1"/>
        </p:nvSpPr>
        <p:spPr>
          <a:xfrm>
            <a:off x="2164004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2" name="모서리가 둥근 직사각형 211"/>
          <p:cNvSpPr/>
          <p:nvPr userDrawn="1"/>
        </p:nvSpPr>
        <p:spPr>
          <a:xfrm>
            <a:off x="2259248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3" name="모서리가 둥근 직사각형 212"/>
          <p:cNvSpPr/>
          <p:nvPr userDrawn="1"/>
        </p:nvSpPr>
        <p:spPr>
          <a:xfrm>
            <a:off x="2354492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4" name="모서리가 둥근 직사각형 213"/>
          <p:cNvSpPr/>
          <p:nvPr userDrawn="1"/>
        </p:nvSpPr>
        <p:spPr>
          <a:xfrm>
            <a:off x="2449736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5" name="모서리가 둥근 직사각형 214"/>
          <p:cNvSpPr/>
          <p:nvPr userDrawn="1"/>
        </p:nvSpPr>
        <p:spPr>
          <a:xfrm>
            <a:off x="2544980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6" name="모서리가 둥근 직사각형 215"/>
          <p:cNvSpPr/>
          <p:nvPr userDrawn="1"/>
        </p:nvSpPr>
        <p:spPr>
          <a:xfrm>
            <a:off x="2640224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7" name="모서리가 둥근 직사각형 216"/>
          <p:cNvSpPr/>
          <p:nvPr userDrawn="1"/>
        </p:nvSpPr>
        <p:spPr>
          <a:xfrm>
            <a:off x="2735468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8" name="모서리가 둥근 직사각형 217"/>
          <p:cNvSpPr/>
          <p:nvPr userDrawn="1"/>
        </p:nvSpPr>
        <p:spPr>
          <a:xfrm>
            <a:off x="2830712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9" name="모서리가 둥근 직사각형 218"/>
          <p:cNvSpPr/>
          <p:nvPr userDrawn="1"/>
        </p:nvSpPr>
        <p:spPr>
          <a:xfrm>
            <a:off x="2925956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0" name="모서리가 둥근 직사각형 219"/>
          <p:cNvSpPr/>
          <p:nvPr userDrawn="1"/>
        </p:nvSpPr>
        <p:spPr>
          <a:xfrm>
            <a:off x="3021200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1" name="모서리가 둥근 직사각형 220"/>
          <p:cNvSpPr/>
          <p:nvPr userDrawn="1"/>
        </p:nvSpPr>
        <p:spPr>
          <a:xfrm>
            <a:off x="3116444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2" name="모서리가 둥근 직사각형 221"/>
          <p:cNvSpPr/>
          <p:nvPr userDrawn="1"/>
        </p:nvSpPr>
        <p:spPr>
          <a:xfrm>
            <a:off x="3211688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3" name="모서리가 둥근 직사각형 222"/>
          <p:cNvSpPr/>
          <p:nvPr userDrawn="1"/>
        </p:nvSpPr>
        <p:spPr>
          <a:xfrm>
            <a:off x="3306932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4" name="모서리가 둥근 직사각형 223"/>
          <p:cNvSpPr/>
          <p:nvPr userDrawn="1"/>
        </p:nvSpPr>
        <p:spPr>
          <a:xfrm>
            <a:off x="3402176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5" name="모서리가 둥근 직사각형 224"/>
          <p:cNvSpPr/>
          <p:nvPr userDrawn="1"/>
        </p:nvSpPr>
        <p:spPr>
          <a:xfrm>
            <a:off x="3497420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6" name="모서리가 둥근 직사각형 225"/>
          <p:cNvSpPr/>
          <p:nvPr userDrawn="1"/>
        </p:nvSpPr>
        <p:spPr>
          <a:xfrm>
            <a:off x="3592664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7" name="모서리가 둥근 직사각형 226"/>
          <p:cNvSpPr/>
          <p:nvPr userDrawn="1"/>
        </p:nvSpPr>
        <p:spPr>
          <a:xfrm rot="20160000">
            <a:off x="3716696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8" name="모서리가 둥근 직사각형 227"/>
          <p:cNvSpPr/>
          <p:nvPr userDrawn="1"/>
        </p:nvSpPr>
        <p:spPr>
          <a:xfrm>
            <a:off x="1111498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9" name="모서리가 둥근 직사각형 228"/>
          <p:cNvSpPr/>
          <p:nvPr userDrawn="1"/>
        </p:nvSpPr>
        <p:spPr>
          <a:xfrm>
            <a:off x="1206742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0" name="모서리가 둥근 직사각형 229"/>
          <p:cNvSpPr/>
          <p:nvPr userDrawn="1"/>
        </p:nvSpPr>
        <p:spPr>
          <a:xfrm>
            <a:off x="1301986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1" name="모서리가 둥근 직사각형 230"/>
          <p:cNvSpPr/>
          <p:nvPr userDrawn="1"/>
        </p:nvSpPr>
        <p:spPr>
          <a:xfrm>
            <a:off x="1397230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2" name="모서리가 둥근 직사각형 231"/>
          <p:cNvSpPr/>
          <p:nvPr userDrawn="1"/>
        </p:nvSpPr>
        <p:spPr>
          <a:xfrm>
            <a:off x="1492474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3" name="모서리가 둥근 직사각형 232"/>
          <p:cNvSpPr/>
          <p:nvPr userDrawn="1"/>
        </p:nvSpPr>
        <p:spPr>
          <a:xfrm>
            <a:off x="1587718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4" name="모서리가 둥근 직사각형 233"/>
          <p:cNvSpPr/>
          <p:nvPr userDrawn="1"/>
        </p:nvSpPr>
        <p:spPr>
          <a:xfrm>
            <a:off x="1682962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5" name="모서리가 둥근 직사각형 234"/>
          <p:cNvSpPr/>
          <p:nvPr userDrawn="1"/>
        </p:nvSpPr>
        <p:spPr>
          <a:xfrm>
            <a:off x="1778206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6" name="모서리가 둥근 직사각형 235"/>
          <p:cNvSpPr/>
          <p:nvPr userDrawn="1"/>
        </p:nvSpPr>
        <p:spPr>
          <a:xfrm>
            <a:off x="1873450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7" name="모서리가 둥근 직사각형 236"/>
          <p:cNvSpPr/>
          <p:nvPr userDrawn="1"/>
        </p:nvSpPr>
        <p:spPr>
          <a:xfrm>
            <a:off x="1968694" y="3602936"/>
            <a:ext cx="36000" cy="360000"/>
          </a:xfrm>
          <a:prstGeom prst="roundRect">
            <a:avLst>
              <a:gd name="adj" fmla="val 50000"/>
            </a:avLst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8" name="Freeform 5"/>
          <p:cNvSpPr>
            <a:spLocks/>
          </p:cNvSpPr>
          <p:nvPr userDrawn="1"/>
        </p:nvSpPr>
        <p:spPr bwMode="auto">
          <a:xfrm>
            <a:off x="1101446" y="3102794"/>
            <a:ext cx="458050" cy="203688"/>
          </a:xfrm>
          <a:custGeom>
            <a:avLst/>
            <a:gdLst>
              <a:gd name="T0" fmla="*/ 5899 w 6914"/>
              <a:gd name="T1" fmla="*/ 832 h 3069"/>
              <a:gd name="T2" fmla="*/ 5695 w 6914"/>
              <a:gd name="T3" fmla="*/ 896 h 3069"/>
              <a:gd name="T4" fmla="*/ 5517 w 6914"/>
              <a:gd name="T5" fmla="*/ 1003 h 3069"/>
              <a:gd name="T6" fmla="*/ 5413 w 6914"/>
              <a:gd name="T7" fmla="*/ 900 h 3069"/>
              <a:gd name="T8" fmla="*/ 5302 w 6914"/>
              <a:gd name="T9" fmla="*/ 648 h 3069"/>
              <a:gd name="T10" fmla="*/ 5144 w 6914"/>
              <a:gd name="T11" fmla="*/ 429 h 3069"/>
              <a:gd name="T12" fmla="*/ 4943 w 6914"/>
              <a:gd name="T13" fmla="*/ 249 h 3069"/>
              <a:gd name="T14" fmla="*/ 4709 w 6914"/>
              <a:gd name="T15" fmla="*/ 111 h 3069"/>
              <a:gd name="T16" fmla="*/ 4447 w 6914"/>
              <a:gd name="T17" fmla="*/ 27 h 3069"/>
              <a:gd name="T18" fmla="*/ 4131 w 6914"/>
              <a:gd name="T19" fmla="*/ 0 h 3069"/>
              <a:gd name="T20" fmla="*/ 3728 w 6914"/>
              <a:gd name="T21" fmla="*/ 81 h 3069"/>
              <a:gd name="T22" fmla="*/ 3379 w 6914"/>
              <a:gd name="T23" fmla="*/ 278 h 3069"/>
              <a:gd name="T24" fmla="*/ 3111 w 6914"/>
              <a:gd name="T25" fmla="*/ 574 h 3069"/>
              <a:gd name="T26" fmla="*/ 2677 w 6914"/>
              <a:gd name="T27" fmla="*/ 355 h 3069"/>
              <a:gd name="T28" fmla="*/ 2430 w 6914"/>
              <a:gd name="T29" fmla="*/ 312 h 3069"/>
              <a:gd name="T30" fmla="*/ 2023 w 6914"/>
              <a:gd name="T31" fmla="*/ 360 h 3069"/>
              <a:gd name="T32" fmla="*/ 1563 w 6914"/>
              <a:gd name="T33" fmla="*/ 567 h 3069"/>
              <a:gd name="T34" fmla="*/ 1375 w 6914"/>
              <a:gd name="T35" fmla="*/ 728 h 3069"/>
              <a:gd name="T36" fmla="*/ 1241 w 6914"/>
              <a:gd name="T37" fmla="*/ 916 h 3069"/>
              <a:gd name="T38" fmla="*/ 1080 w 6914"/>
              <a:gd name="T39" fmla="*/ 1037 h 3069"/>
              <a:gd name="T40" fmla="*/ 808 w 6914"/>
              <a:gd name="T41" fmla="*/ 943 h 3069"/>
              <a:gd name="T42" fmla="*/ 462 w 6914"/>
              <a:gd name="T43" fmla="*/ 987 h 3069"/>
              <a:gd name="T44" fmla="*/ 177 w 6914"/>
              <a:gd name="T45" fmla="*/ 1188 h 3069"/>
              <a:gd name="T46" fmla="*/ 19 w 6914"/>
              <a:gd name="T47" fmla="*/ 1499 h 3069"/>
              <a:gd name="T48" fmla="*/ 26 w 6914"/>
              <a:gd name="T49" fmla="*/ 1862 h 3069"/>
              <a:gd name="T50" fmla="*/ 197 w 6914"/>
              <a:gd name="T51" fmla="*/ 2164 h 3069"/>
              <a:gd name="T52" fmla="*/ 493 w 6914"/>
              <a:gd name="T53" fmla="*/ 2355 h 3069"/>
              <a:gd name="T54" fmla="*/ 832 w 6914"/>
              <a:gd name="T55" fmla="*/ 2386 h 3069"/>
              <a:gd name="T56" fmla="*/ 1107 w 6914"/>
              <a:gd name="T57" fmla="*/ 2285 h 3069"/>
              <a:gd name="T58" fmla="*/ 1312 w 6914"/>
              <a:gd name="T59" fmla="*/ 2553 h 3069"/>
              <a:gd name="T60" fmla="*/ 1620 w 6914"/>
              <a:gd name="T61" fmla="*/ 2841 h 3069"/>
              <a:gd name="T62" fmla="*/ 2020 w 6914"/>
              <a:gd name="T63" fmla="*/ 3000 h 3069"/>
              <a:gd name="T64" fmla="*/ 2416 w 6914"/>
              <a:gd name="T65" fmla="*/ 3003 h 3069"/>
              <a:gd name="T66" fmla="*/ 2748 w 6914"/>
              <a:gd name="T67" fmla="*/ 2892 h 3069"/>
              <a:gd name="T68" fmla="*/ 3027 w 6914"/>
              <a:gd name="T69" fmla="*/ 2687 h 3069"/>
              <a:gd name="T70" fmla="*/ 3215 w 6914"/>
              <a:gd name="T71" fmla="*/ 2587 h 3069"/>
              <a:gd name="T72" fmla="*/ 3503 w 6914"/>
              <a:gd name="T73" fmla="*/ 2835 h 3069"/>
              <a:gd name="T74" fmla="*/ 3856 w 6914"/>
              <a:gd name="T75" fmla="*/ 3003 h 3069"/>
              <a:gd name="T76" fmla="*/ 4251 w 6914"/>
              <a:gd name="T77" fmla="*/ 3069 h 3069"/>
              <a:gd name="T78" fmla="*/ 4735 w 6914"/>
              <a:gd name="T79" fmla="*/ 3000 h 3069"/>
              <a:gd name="T80" fmla="*/ 5154 w 6914"/>
              <a:gd name="T81" fmla="*/ 2781 h 3069"/>
              <a:gd name="T82" fmla="*/ 5480 w 6914"/>
              <a:gd name="T83" fmla="*/ 2442 h 3069"/>
              <a:gd name="T84" fmla="*/ 5762 w 6914"/>
              <a:gd name="T85" fmla="*/ 2489 h 3069"/>
              <a:gd name="T86" fmla="*/ 6071 w 6914"/>
              <a:gd name="T87" fmla="*/ 2540 h 3069"/>
              <a:gd name="T88" fmla="*/ 6286 w 6914"/>
              <a:gd name="T89" fmla="*/ 2506 h 3069"/>
              <a:gd name="T90" fmla="*/ 6514 w 6914"/>
              <a:gd name="T91" fmla="*/ 2405 h 3069"/>
              <a:gd name="T92" fmla="*/ 6796 w 6914"/>
              <a:gd name="T93" fmla="*/ 2110 h 3069"/>
              <a:gd name="T94" fmla="*/ 6880 w 6914"/>
              <a:gd name="T95" fmla="*/ 1915 h 3069"/>
              <a:gd name="T96" fmla="*/ 6914 w 6914"/>
              <a:gd name="T97" fmla="*/ 1701 h 3069"/>
              <a:gd name="T98" fmla="*/ 6890 w 6914"/>
              <a:gd name="T99" fmla="*/ 1486 h 3069"/>
              <a:gd name="T100" fmla="*/ 6819 w 6914"/>
              <a:gd name="T101" fmla="*/ 1289 h 3069"/>
              <a:gd name="T102" fmla="*/ 6551 w 6914"/>
              <a:gd name="T103" fmla="*/ 980 h 3069"/>
              <a:gd name="T104" fmla="*/ 6330 w 6914"/>
              <a:gd name="T105" fmla="*/ 863 h 3069"/>
              <a:gd name="T106" fmla="*/ 6118 w 6914"/>
              <a:gd name="T107" fmla="*/ 822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914" h="3069">
                <a:moveTo>
                  <a:pt x="6074" y="819"/>
                </a:moveTo>
                <a:lnTo>
                  <a:pt x="6031" y="819"/>
                </a:lnTo>
                <a:lnTo>
                  <a:pt x="5987" y="819"/>
                </a:lnTo>
                <a:lnTo>
                  <a:pt x="5944" y="826"/>
                </a:lnTo>
                <a:lnTo>
                  <a:pt x="5899" y="832"/>
                </a:lnTo>
                <a:lnTo>
                  <a:pt x="5856" y="839"/>
                </a:lnTo>
                <a:lnTo>
                  <a:pt x="5816" y="852"/>
                </a:lnTo>
                <a:lnTo>
                  <a:pt x="5776" y="863"/>
                </a:lnTo>
                <a:lnTo>
                  <a:pt x="5735" y="879"/>
                </a:lnTo>
                <a:lnTo>
                  <a:pt x="5695" y="896"/>
                </a:lnTo>
                <a:lnTo>
                  <a:pt x="5658" y="913"/>
                </a:lnTo>
                <a:lnTo>
                  <a:pt x="5621" y="933"/>
                </a:lnTo>
                <a:lnTo>
                  <a:pt x="5584" y="956"/>
                </a:lnTo>
                <a:lnTo>
                  <a:pt x="5551" y="980"/>
                </a:lnTo>
                <a:lnTo>
                  <a:pt x="5517" y="1003"/>
                </a:lnTo>
                <a:lnTo>
                  <a:pt x="5483" y="1030"/>
                </a:lnTo>
                <a:lnTo>
                  <a:pt x="5453" y="1060"/>
                </a:lnTo>
                <a:lnTo>
                  <a:pt x="5443" y="1006"/>
                </a:lnTo>
                <a:lnTo>
                  <a:pt x="5430" y="950"/>
                </a:lnTo>
                <a:lnTo>
                  <a:pt x="5413" y="900"/>
                </a:lnTo>
                <a:lnTo>
                  <a:pt x="5396" y="845"/>
                </a:lnTo>
                <a:lnTo>
                  <a:pt x="5376" y="795"/>
                </a:lnTo>
                <a:lnTo>
                  <a:pt x="5353" y="745"/>
                </a:lnTo>
                <a:lnTo>
                  <a:pt x="5329" y="694"/>
                </a:lnTo>
                <a:lnTo>
                  <a:pt x="5302" y="648"/>
                </a:lnTo>
                <a:lnTo>
                  <a:pt x="5276" y="601"/>
                </a:lnTo>
                <a:lnTo>
                  <a:pt x="5245" y="557"/>
                </a:lnTo>
                <a:lnTo>
                  <a:pt x="5212" y="514"/>
                </a:lnTo>
                <a:lnTo>
                  <a:pt x="5181" y="469"/>
                </a:lnTo>
                <a:lnTo>
                  <a:pt x="5144" y="429"/>
                </a:lnTo>
                <a:lnTo>
                  <a:pt x="5107" y="389"/>
                </a:lnTo>
                <a:lnTo>
                  <a:pt x="5071" y="352"/>
                </a:lnTo>
                <a:lnTo>
                  <a:pt x="5030" y="315"/>
                </a:lnTo>
                <a:lnTo>
                  <a:pt x="4987" y="283"/>
                </a:lnTo>
                <a:lnTo>
                  <a:pt x="4943" y="249"/>
                </a:lnTo>
                <a:lnTo>
                  <a:pt x="4900" y="218"/>
                </a:lnTo>
                <a:lnTo>
                  <a:pt x="4855" y="188"/>
                </a:lnTo>
                <a:lnTo>
                  <a:pt x="4805" y="161"/>
                </a:lnTo>
                <a:lnTo>
                  <a:pt x="4759" y="135"/>
                </a:lnTo>
                <a:lnTo>
                  <a:pt x="4709" y="111"/>
                </a:lnTo>
                <a:lnTo>
                  <a:pt x="4658" y="91"/>
                </a:lnTo>
                <a:lnTo>
                  <a:pt x="4608" y="71"/>
                </a:lnTo>
                <a:lnTo>
                  <a:pt x="4553" y="54"/>
                </a:lnTo>
                <a:lnTo>
                  <a:pt x="4500" y="40"/>
                </a:lnTo>
                <a:lnTo>
                  <a:pt x="4447" y="27"/>
                </a:lnTo>
                <a:lnTo>
                  <a:pt x="4389" y="17"/>
                </a:lnTo>
                <a:lnTo>
                  <a:pt x="4332" y="7"/>
                </a:lnTo>
                <a:lnTo>
                  <a:pt x="4275" y="3"/>
                </a:lnTo>
                <a:lnTo>
                  <a:pt x="4218" y="0"/>
                </a:lnTo>
                <a:lnTo>
                  <a:pt x="4131" y="0"/>
                </a:lnTo>
                <a:lnTo>
                  <a:pt x="4047" y="7"/>
                </a:lnTo>
                <a:lnTo>
                  <a:pt x="3967" y="17"/>
                </a:lnTo>
                <a:lnTo>
                  <a:pt x="3886" y="34"/>
                </a:lnTo>
                <a:lnTo>
                  <a:pt x="3805" y="58"/>
                </a:lnTo>
                <a:lnTo>
                  <a:pt x="3728" y="81"/>
                </a:lnTo>
                <a:lnTo>
                  <a:pt x="3654" y="114"/>
                </a:lnTo>
                <a:lnTo>
                  <a:pt x="3580" y="148"/>
                </a:lnTo>
                <a:lnTo>
                  <a:pt x="3510" y="188"/>
                </a:lnTo>
                <a:lnTo>
                  <a:pt x="3443" y="232"/>
                </a:lnTo>
                <a:lnTo>
                  <a:pt x="3379" y="278"/>
                </a:lnTo>
                <a:lnTo>
                  <a:pt x="3318" y="333"/>
                </a:lnTo>
                <a:lnTo>
                  <a:pt x="3262" y="386"/>
                </a:lnTo>
                <a:lnTo>
                  <a:pt x="3208" y="447"/>
                </a:lnTo>
                <a:lnTo>
                  <a:pt x="3158" y="506"/>
                </a:lnTo>
                <a:lnTo>
                  <a:pt x="3111" y="574"/>
                </a:lnTo>
                <a:lnTo>
                  <a:pt x="3030" y="517"/>
                </a:lnTo>
                <a:lnTo>
                  <a:pt x="2949" y="466"/>
                </a:lnTo>
                <a:lnTo>
                  <a:pt x="2862" y="423"/>
                </a:lnTo>
                <a:lnTo>
                  <a:pt x="2772" y="386"/>
                </a:lnTo>
                <a:lnTo>
                  <a:pt x="2677" y="355"/>
                </a:lnTo>
                <a:lnTo>
                  <a:pt x="2631" y="342"/>
                </a:lnTo>
                <a:lnTo>
                  <a:pt x="2581" y="333"/>
                </a:lnTo>
                <a:lnTo>
                  <a:pt x="2530" y="323"/>
                </a:lnTo>
                <a:lnTo>
                  <a:pt x="2480" y="315"/>
                </a:lnTo>
                <a:lnTo>
                  <a:pt x="2430" y="312"/>
                </a:lnTo>
                <a:lnTo>
                  <a:pt x="2379" y="309"/>
                </a:lnTo>
                <a:lnTo>
                  <a:pt x="2295" y="312"/>
                </a:lnTo>
                <a:lnTo>
                  <a:pt x="2208" y="319"/>
                </a:lnTo>
                <a:lnTo>
                  <a:pt x="2117" y="336"/>
                </a:lnTo>
                <a:lnTo>
                  <a:pt x="2023" y="360"/>
                </a:lnTo>
                <a:lnTo>
                  <a:pt x="1929" y="389"/>
                </a:lnTo>
                <a:lnTo>
                  <a:pt x="1832" y="423"/>
                </a:lnTo>
                <a:lnTo>
                  <a:pt x="1741" y="466"/>
                </a:lnTo>
                <a:lnTo>
                  <a:pt x="1651" y="514"/>
                </a:lnTo>
                <a:lnTo>
                  <a:pt x="1563" y="567"/>
                </a:lnTo>
                <a:lnTo>
                  <a:pt x="1523" y="598"/>
                </a:lnTo>
                <a:lnTo>
                  <a:pt x="1483" y="628"/>
                </a:lnTo>
                <a:lnTo>
                  <a:pt x="1442" y="661"/>
                </a:lnTo>
                <a:lnTo>
                  <a:pt x="1409" y="691"/>
                </a:lnTo>
                <a:lnTo>
                  <a:pt x="1375" y="728"/>
                </a:lnTo>
                <a:lnTo>
                  <a:pt x="1341" y="762"/>
                </a:lnTo>
                <a:lnTo>
                  <a:pt x="1312" y="799"/>
                </a:lnTo>
                <a:lnTo>
                  <a:pt x="1285" y="839"/>
                </a:lnTo>
                <a:lnTo>
                  <a:pt x="1261" y="876"/>
                </a:lnTo>
                <a:lnTo>
                  <a:pt x="1241" y="916"/>
                </a:lnTo>
                <a:lnTo>
                  <a:pt x="1221" y="959"/>
                </a:lnTo>
                <a:lnTo>
                  <a:pt x="1208" y="1000"/>
                </a:lnTo>
                <a:lnTo>
                  <a:pt x="1194" y="1043"/>
                </a:lnTo>
                <a:lnTo>
                  <a:pt x="1187" y="1088"/>
                </a:lnTo>
                <a:lnTo>
                  <a:pt x="1080" y="1037"/>
                </a:lnTo>
                <a:lnTo>
                  <a:pt x="1030" y="1014"/>
                </a:lnTo>
                <a:lnTo>
                  <a:pt x="976" y="990"/>
                </a:lnTo>
                <a:lnTo>
                  <a:pt x="922" y="970"/>
                </a:lnTo>
                <a:lnTo>
                  <a:pt x="869" y="953"/>
                </a:lnTo>
                <a:lnTo>
                  <a:pt x="808" y="943"/>
                </a:lnTo>
                <a:lnTo>
                  <a:pt x="748" y="937"/>
                </a:lnTo>
                <a:lnTo>
                  <a:pt x="674" y="940"/>
                </a:lnTo>
                <a:lnTo>
                  <a:pt x="600" y="950"/>
                </a:lnTo>
                <a:lnTo>
                  <a:pt x="530" y="963"/>
                </a:lnTo>
                <a:lnTo>
                  <a:pt x="462" y="987"/>
                </a:lnTo>
                <a:lnTo>
                  <a:pt x="398" y="1017"/>
                </a:lnTo>
                <a:lnTo>
                  <a:pt x="339" y="1051"/>
                </a:lnTo>
                <a:lnTo>
                  <a:pt x="281" y="1091"/>
                </a:lnTo>
                <a:lnTo>
                  <a:pt x="228" y="1138"/>
                </a:lnTo>
                <a:lnTo>
                  <a:pt x="177" y="1188"/>
                </a:lnTo>
                <a:lnTo>
                  <a:pt x="133" y="1242"/>
                </a:lnTo>
                <a:lnTo>
                  <a:pt x="96" y="1302"/>
                </a:lnTo>
                <a:lnTo>
                  <a:pt x="63" y="1362"/>
                </a:lnTo>
                <a:lnTo>
                  <a:pt x="40" y="1430"/>
                </a:lnTo>
                <a:lnTo>
                  <a:pt x="19" y="1499"/>
                </a:lnTo>
                <a:lnTo>
                  <a:pt x="6" y="1570"/>
                </a:lnTo>
                <a:lnTo>
                  <a:pt x="0" y="1644"/>
                </a:lnTo>
                <a:lnTo>
                  <a:pt x="3" y="1721"/>
                </a:lnTo>
                <a:lnTo>
                  <a:pt x="9" y="1792"/>
                </a:lnTo>
                <a:lnTo>
                  <a:pt x="26" y="1862"/>
                </a:lnTo>
                <a:lnTo>
                  <a:pt x="50" y="1930"/>
                </a:lnTo>
                <a:lnTo>
                  <a:pt x="77" y="1993"/>
                </a:lnTo>
                <a:lnTo>
                  <a:pt x="114" y="2057"/>
                </a:lnTo>
                <a:lnTo>
                  <a:pt x="154" y="2113"/>
                </a:lnTo>
                <a:lnTo>
                  <a:pt x="197" y="2164"/>
                </a:lnTo>
                <a:lnTo>
                  <a:pt x="247" y="2214"/>
                </a:lnTo>
                <a:lnTo>
                  <a:pt x="305" y="2258"/>
                </a:lnTo>
                <a:lnTo>
                  <a:pt x="361" y="2295"/>
                </a:lnTo>
                <a:lnTo>
                  <a:pt x="426" y="2328"/>
                </a:lnTo>
                <a:lnTo>
                  <a:pt x="493" y="2355"/>
                </a:lnTo>
                <a:lnTo>
                  <a:pt x="559" y="2372"/>
                </a:lnTo>
                <a:lnTo>
                  <a:pt x="633" y="2386"/>
                </a:lnTo>
                <a:lnTo>
                  <a:pt x="707" y="2392"/>
                </a:lnTo>
                <a:lnTo>
                  <a:pt x="768" y="2392"/>
                </a:lnTo>
                <a:lnTo>
                  <a:pt x="832" y="2386"/>
                </a:lnTo>
                <a:lnTo>
                  <a:pt x="888" y="2375"/>
                </a:lnTo>
                <a:lnTo>
                  <a:pt x="949" y="2359"/>
                </a:lnTo>
                <a:lnTo>
                  <a:pt x="1002" y="2338"/>
                </a:lnTo>
                <a:lnTo>
                  <a:pt x="1057" y="2312"/>
                </a:lnTo>
                <a:lnTo>
                  <a:pt x="1107" y="2285"/>
                </a:lnTo>
                <a:lnTo>
                  <a:pt x="1158" y="2251"/>
                </a:lnTo>
                <a:lnTo>
                  <a:pt x="1187" y="2332"/>
                </a:lnTo>
                <a:lnTo>
                  <a:pt x="1224" y="2409"/>
                </a:lnTo>
                <a:lnTo>
                  <a:pt x="1264" y="2483"/>
                </a:lnTo>
                <a:lnTo>
                  <a:pt x="1312" y="2553"/>
                </a:lnTo>
                <a:lnTo>
                  <a:pt x="1365" y="2620"/>
                </a:lnTo>
                <a:lnTo>
                  <a:pt x="1423" y="2680"/>
                </a:lnTo>
                <a:lnTo>
                  <a:pt x="1483" y="2738"/>
                </a:lnTo>
                <a:lnTo>
                  <a:pt x="1550" y="2791"/>
                </a:lnTo>
                <a:lnTo>
                  <a:pt x="1620" y="2841"/>
                </a:lnTo>
                <a:lnTo>
                  <a:pt x="1694" y="2886"/>
                </a:lnTo>
                <a:lnTo>
                  <a:pt x="1771" y="2922"/>
                </a:lnTo>
                <a:lnTo>
                  <a:pt x="1849" y="2952"/>
                </a:lnTo>
                <a:lnTo>
                  <a:pt x="1932" y="2979"/>
                </a:lnTo>
                <a:lnTo>
                  <a:pt x="2020" y="3000"/>
                </a:lnTo>
                <a:lnTo>
                  <a:pt x="2107" y="3013"/>
                </a:lnTo>
                <a:lnTo>
                  <a:pt x="2197" y="3016"/>
                </a:lnTo>
                <a:lnTo>
                  <a:pt x="2271" y="3016"/>
                </a:lnTo>
                <a:lnTo>
                  <a:pt x="2342" y="3013"/>
                </a:lnTo>
                <a:lnTo>
                  <a:pt x="2416" y="3003"/>
                </a:lnTo>
                <a:lnTo>
                  <a:pt x="2486" y="2989"/>
                </a:lnTo>
                <a:lnTo>
                  <a:pt x="2554" y="2969"/>
                </a:lnTo>
                <a:lnTo>
                  <a:pt x="2621" y="2949"/>
                </a:lnTo>
                <a:lnTo>
                  <a:pt x="2684" y="2922"/>
                </a:lnTo>
                <a:lnTo>
                  <a:pt x="2748" y="2892"/>
                </a:lnTo>
                <a:lnTo>
                  <a:pt x="2809" y="2858"/>
                </a:lnTo>
                <a:lnTo>
                  <a:pt x="2865" y="2821"/>
                </a:lnTo>
                <a:lnTo>
                  <a:pt x="2923" y="2778"/>
                </a:lnTo>
                <a:lnTo>
                  <a:pt x="2976" y="2735"/>
                </a:lnTo>
                <a:lnTo>
                  <a:pt x="3027" y="2687"/>
                </a:lnTo>
                <a:lnTo>
                  <a:pt x="3074" y="2637"/>
                </a:lnTo>
                <a:lnTo>
                  <a:pt x="3117" y="2584"/>
                </a:lnTo>
                <a:lnTo>
                  <a:pt x="3161" y="2529"/>
                </a:lnTo>
                <a:lnTo>
                  <a:pt x="3164" y="2526"/>
                </a:lnTo>
                <a:lnTo>
                  <a:pt x="3215" y="2587"/>
                </a:lnTo>
                <a:lnTo>
                  <a:pt x="3265" y="2640"/>
                </a:lnTo>
                <a:lnTo>
                  <a:pt x="3322" y="2694"/>
                </a:lnTo>
                <a:lnTo>
                  <a:pt x="3379" y="2744"/>
                </a:lnTo>
                <a:lnTo>
                  <a:pt x="3440" y="2791"/>
                </a:lnTo>
                <a:lnTo>
                  <a:pt x="3503" y="2835"/>
                </a:lnTo>
                <a:lnTo>
                  <a:pt x="3570" y="2875"/>
                </a:lnTo>
                <a:lnTo>
                  <a:pt x="3638" y="2912"/>
                </a:lnTo>
                <a:lnTo>
                  <a:pt x="3708" y="2945"/>
                </a:lnTo>
                <a:lnTo>
                  <a:pt x="3782" y="2976"/>
                </a:lnTo>
                <a:lnTo>
                  <a:pt x="3856" y="3003"/>
                </a:lnTo>
                <a:lnTo>
                  <a:pt x="3930" y="3022"/>
                </a:lnTo>
                <a:lnTo>
                  <a:pt x="4010" y="3043"/>
                </a:lnTo>
                <a:lnTo>
                  <a:pt x="4087" y="3056"/>
                </a:lnTo>
                <a:lnTo>
                  <a:pt x="4168" y="3063"/>
                </a:lnTo>
                <a:lnTo>
                  <a:pt x="4251" y="3069"/>
                </a:lnTo>
                <a:lnTo>
                  <a:pt x="4352" y="3069"/>
                </a:lnTo>
                <a:lnTo>
                  <a:pt x="4450" y="3059"/>
                </a:lnTo>
                <a:lnTo>
                  <a:pt x="4547" y="3046"/>
                </a:lnTo>
                <a:lnTo>
                  <a:pt x="4645" y="3026"/>
                </a:lnTo>
                <a:lnTo>
                  <a:pt x="4735" y="3000"/>
                </a:lnTo>
                <a:lnTo>
                  <a:pt x="4826" y="2966"/>
                </a:lnTo>
                <a:lnTo>
                  <a:pt x="4913" y="2929"/>
                </a:lnTo>
                <a:lnTo>
                  <a:pt x="4997" y="2886"/>
                </a:lnTo>
                <a:lnTo>
                  <a:pt x="5077" y="2835"/>
                </a:lnTo>
                <a:lnTo>
                  <a:pt x="5154" y="2781"/>
                </a:lnTo>
                <a:lnTo>
                  <a:pt x="5228" y="2720"/>
                </a:lnTo>
                <a:lnTo>
                  <a:pt x="5299" y="2657"/>
                </a:lnTo>
                <a:lnTo>
                  <a:pt x="5363" y="2590"/>
                </a:lnTo>
                <a:lnTo>
                  <a:pt x="5424" y="2519"/>
                </a:lnTo>
                <a:lnTo>
                  <a:pt x="5480" y="2442"/>
                </a:lnTo>
                <a:lnTo>
                  <a:pt x="5531" y="2362"/>
                </a:lnTo>
                <a:lnTo>
                  <a:pt x="5584" y="2399"/>
                </a:lnTo>
                <a:lnTo>
                  <a:pt x="5642" y="2436"/>
                </a:lnTo>
                <a:lnTo>
                  <a:pt x="5698" y="2463"/>
                </a:lnTo>
                <a:lnTo>
                  <a:pt x="5762" y="2489"/>
                </a:lnTo>
                <a:lnTo>
                  <a:pt x="5826" y="2510"/>
                </a:lnTo>
                <a:lnTo>
                  <a:pt x="5890" y="2523"/>
                </a:lnTo>
                <a:lnTo>
                  <a:pt x="5957" y="2533"/>
                </a:lnTo>
                <a:lnTo>
                  <a:pt x="6028" y="2540"/>
                </a:lnTo>
                <a:lnTo>
                  <a:pt x="6071" y="2540"/>
                </a:lnTo>
                <a:lnTo>
                  <a:pt x="6114" y="2536"/>
                </a:lnTo>
                <a:lnTo>
                  <a:pt x="6158" y="2533"/>
                </a:lnTo>
                <a:lnTo>
                  <a:pt x="6202" y="2526"/>
                </a:lnTo>
                <a:lnTo>
                  <a:pt x="6243" y="2516"/>
                </a:lnTo>
                <a:lnTo>
                  <a:pt x="6286" y="2506"/>
                </a:lnTo>
                <a:lnTo>
                  <a:pt x="6326" y="2496"/>
                </a:lnTo>
                <a:lnTo>
                  <a:pt x="6363" y="2479"/>
                </a:lnTo>
                <a:lnTo>
                  <a:pt x="6403" y="2463"/>
                </a:lnTo>
                <a:lnTo>
                  <a:pt x="6440" y="2446"/>
                </a:lnTo>
                <a:lnTo>
                  <a:pt x="6514" y="2405"/>
                </a:lnTo>
                <a:lnTo>
                  <a:pt x="6582" y="2359"/>
                </a:lnTo>
                <a:lnTo>
                  <a:pt x="6641" y="2304"/>
                </a:lnTo>
                <a:lnTo>
                  <a:pt x="6702" y="2245"/>
                </a:lnTo>
                <a:lnTo>
                  <a:pt x="6752" y="2177"/>
                </a:lnTo>
                <a:lnTo>
                  <a:pt x="6796" y="2110"/>
                </a:lnTo>
                <a:lnTo>
                  <a:pt x="6816" y="2073"/>
                </a:lnTo>
                <a:lnTo>
                  <a:pt x="6836" y="2036"/>
                </a:lnTo>
                <a:lnTo>
                  <a:pt x="6853" y="1996"/>
                </a:lnTo>
                <a:lnTo>
                  <a:pt x="6866" y="1956"/>
                </a:lnTo>
                <a:lnTo>
                  <a:pt x="6880" y="1915"/>
                </a:lnTo>
                <a:lnTo>
                  <a:pt x="6890" y="1875"/>
                </a:lnTo>
                <a:lnTo>
                  <a:pt x="6900" y="1832"/>
                </a:lnTo>
                <a:lnTo>
                  <a:pt x="6906" y="1788"/>
                </a:lnTo>
                <a:lnTo>
                  <a:pt x="6910" y="1745"/>
                </a:lnTo>
                <a:lnTo>
                  <a:pt x="6914" y="1701"/>
                </a:lnTo>
                <a:lnTo>
                  <a:pt x="6914" y="1658"/>
                </a:lnTo>
                <a:lnTo>
                  <a:pt x="6910" y="1613"/>
                </a:lnTo>
                <a:lnTo>
                  <a:pt x="6906" y="1570"/>
                </a:lnTo>
                <a:lnTo>
                  <a:pt x="6900" y="1526"/>
                </a:lnTo>
                <a:lnTo>
                  <a:pt x="6890" y="1486"/>
                </a:lnTo>
                <a:lnTo>
                  <a:pt x="6880" y="1446"/>
                </a:lnTo>
                <a:lnTo>
                  <a:pt x="6866" y="1406"/>
                </a:lnTo>
                <a:lnTo>
                  <a:pt x="6853" y="1366"/>
                </a:lnTo>
                <a:lnTo>
                  <a:pt x="6836" y="1326"/>
                </a:lnTo>
                <a:lnTo>
                  <a:pt x="6819" y="1289"/>
                </a:lnTo>
                <a:lnTo>
                  <a:pt x="6779" y="1218"/>
                </a:lnTo>
                <a:lnTo>
                  <a:pt x="6733" y="1151"/>
                </a:lnTo>
                <a:lnTo>
                  <a:pt x="6675" y="1088"/>
                </a:lnTo>
                <a:lnTo>
                  <a:pt x="6618" y="1030"/>
                </a:lnTo>
                <a:lnTo>
                  <a:pt x="6551" y="980"/>
                </a:lnTo>
                <a:lnTo>
                  <a:pt x="6484" y="933"/>
                </a:lnTo>
                <a:lnTo>
                  <a:pt x="6447" y="913"/>
                </a:lnTo>
                <a:lnTo>
                  <a:pt x="6407" y="896"/>
                </a:lnTo>
                <a:lnTo>
                  <a:pt x="6370" y="879"/>
                </a:lnTo>
                <a:lnTo>
                  <a:pt x="6330" y="863"/>
                </a:lnTo>
                <a:lnTo>
                  <a:pt x="6289" y="852"/>
                </a:lnTo>
                <a:lnTo>
                  <a:pt x="6249" y="839"/>
                </a:lnTo>
                <a:lnTo>
                  <a:pt x="6206" y="832"/>
                </a:lnTo>
                <a:lnTo>
                  <a:pt x="6161" y="826"/>
                </a:lnTo>
                <a:lnTo>
                  <a:pt x="6118" y="822"/>
                </a:lnTo>
                <a:lnTo>
                  <a:pt x="6074" y="819"/>
                </a:lnTo>
                <a:close/>
              </a:path>
            </a:pathLst>
          </a:custGeom>
          <a:noFill/>
          <a:ln w="28575">
            <a:solidFill>
              <a:srgbClr val="27AAE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239" name="Freeform 5"/>
          <p:cNvSpPr>
            <a:spLocks/>
          </p:cNvSpPr>
          <p:nvPr userDrawn="1"/>
        </p:nvSpPr>
        <p:spPr bwMode="auto">
          <a:xfrm>
            <a:off x="2329588" y="2806427"/>
            <a:ext cx="1270000" cy="564746"/>
          </a:xfrm>
          <a:custGeom>
            <a:avLst/>
            <a:gdLst>
              <a:gd name="T0" fmla="*/ 5899 w 6914"/>
              <a:gd name="T1" fmla="*/ 832 h 3069"/>
              <a:gd name="T2" fmla="*/ 5695 w 6914"/>
              <a:gd name="T3" fmla="*/ 896 h 3069"/>
              <a:gd name="T4" fmla="*/ 5517 w 6914"/>
              <a:gd name="T5" fmla="*/ 1003 h 3069"/>
              <a:gd name="T6" fmla="*/ 5413 w 6914"/>
              <a:gd name="T7" fmla="*/ 900 h 3069"/>
              <a:gd name="T8" fmla="*/ 5302 w 6914"/>
              <a:gd name="T9" fmla="*/ 648 h 3069"/>
              <a:gd name="T10" fmla="*/ 5144 w 6914"/>
              <a:gd name="T11" fmla="*/ 429 h 3069"/>
              <a:gd name="T12" fmla="*/ 4943 w 6914"/>
              <a:gd name="T13" fmla="*/ 249 h 3069"/>
              <a:gd name="T14" fmla="*/ 4709 w 6914"/>
              <a:gd name="T15" fmla="*/ 111 h 3069"/>
              <a:gd name="T16" fmla="*/ 4447 w 6914"/>
              <a:gd name="T17" fmla="*/ 27 h 3069"/>
              <a:gd name="T18" fmla="*/ 4131 w 6914"/>
              <a:gd name="T19" fmla="*/ 0 h 3069"/>
              <a:gd name="T20" fmla="*/ 3728 w 6914"/>
              <a:gd name="T21" fmla="*/ 81 h 3069"/>
              <a:gd name="T22" fmla="*/ 3379 w 6914"/>
              <a:gd name="T23" fmla="*/ 278 h 3069"/>
              <a:gd name="T24" fmla="*/ 3111 w 6914"/>
              <a:gd name="T25" fmla="*/ 574 h 3069"/>
              <a:gd name="T26" fmla="*/ 2677 w 6914"/>
              <a:gd name="T27" fmla="*/ 355 h 3069"/>
              <a:gd name="T28" fmla="*/ 2430 w 6914"/>
              <a:gd name="T29" fmla="*/ 312 h 3069"/>
              <a:gd name="T30" fmla="*/ 2023 w 6914"/>
              <a:gd name="T31" fmla="*/ 360 h 3069"/>
              <a:gd name="T32" fmla="*/ 1563 w 6914"/>
              <a:gd name="T33" fmla="*/ 567 h 3069"/>
              <a:gd name="T34" fmla="*/ 1375 w 6914"/>
              <a:gd name="T35" fmla="*/ 728 h 3069"/>
              <a:gd name="T36" fmla="*/ 1241 w 6914"/>
              <a:gd name="T37" fmla="*/ 916 h 3069"/>
              <a:gd name="T38" fmla="*/ 1080 w 6914"/>
              <a:gd name="T39" fmla="*/ 1037 h 3069"/>
              <a:gd name="T40" fmla="*/ 808 w 6914"/>
              <a:gd name="T41" fmla="*/ 943 h 3069"/>
              <a:gd name="T42" fmla="*/ 462 w 6914"/>
              <a:gd name="T43" fmla="*/ 987 h 3069"/>
              <a:gd name="T44" fmla="*/ 177 w 6914"/>
              <a:gd name="T45" fmla="*/ 1188 h 3069"/>
              <a:gd name="T46" fmla="*/ 19 w 6914"/>
              <a:gd name="T47" fmla="*/ 1499 h 3069"/>
              <a:gd name="T48" fmla="*/ 26 w 6914"/>
              <a:gd name="T49" fmla="*/ 1862 h 3069"/>
              <a:gd name="T50" fmla="*/ 197 w 6914"/>
              <a:gd name="T51" fmla="*/ 2164 h 3069"/>
              <a:gd name="T52" fmla="*/ 493 w 6914"/>
              <a:gd name="T53" fmla="*/ 2355 h 3069"/>
              <a:gd name="T54" fmla="*/ 832 w 6914"/>
              <a:gd name="T55" fmla="*/ 2386 h 3069"/>
              <a:gd name="T56" fmla="*/ 1107 w 6914"/>
              <a:gd name="T57" fmla="*/ 2285 h 3069"/>
              <a:gd name="T58" fmla="*/ 1312 w 6914"/>
              <a:gd name="T59" fmla="*/ 2553 h 3069"/>
              <a:gd name="T60" fmla="*/ 1620 w 6914"/>
              <a:gd name="T61" fmla="*/ 2841 h 3069"/>
              <a:gd name="T62" fmla="*/ 2020 w 6914"/>
              <a:gd name="T63" fmla="*/ 3000 h 3069"/>
              <a:gd name="T64" fmla="*/ 2416 w 6914"/>
              <a:gd name="T65" fmla="*/ 3003 h 3069"/>
              <a:gd name="T66" fmla="*/ 2748 w 6914"/>
              <a:gd name="T67" fmla="*/ 2892 h 3069"/>
              <a:gd name="T68" fmla="*/ 3027 w 6914"/>
              <a:gd name="T69" fmla="*/ 2687 h 3069"/>
              <a:gd name="T70" fmla="*/ 3215 w 6914"/>
              <a:gd name="T71" fmla="*/ 2587 h 3069"/>
              <a:gd name="T72" fmla="*/ 3503 w 6914"/>
              <a:gd name="T73" fmla="*/ 2835 h 3069"/>
              <a:gd name="T74" fmla="*/ 3856 w 6914"/>
              <a:gd name="T75" fmla="*/ 3003 h 3069"/>
              <a:gd name="T76" fmla="*/ 4251 w 6914"/>
              <a:gd name="T77" fmla="*/ 3069 h 3069"/>
              <a:gd name="T78" fmla="*/ 4735 w 6914"/>
              <a:gd name="T79" fmla="*/ 3000 h 3069"/>
              <a:gd name="T80" fmla="*/ 5154 w 6914"/>
              <a:gd name="T81" fmla="*/ 2781 h 3069"/>
              <a:gd name="T82" fmla="*/ 5480 w 6914"/>
              <a:gd name="T83" fmla="*/ 2442 h 3069"/>
              <a:gd name="T84" fmla="*/ 5762 w 6914"/>
              <a:gd name="T85" fmla="*/ 2489 h 3069"/>
              <a:gd name="T86" fmla="*/ 6071 w 6914"/>
              <a:gd name="T87" fmla="*/ 2540 h 3069"/>
              <a:gd name="T88" fmla="*/ 6286 w 6914"/>
              <a:gd name="T89" fmla="*/ 2506 h 3069"/>
              <a:gd name="T90" fmla="*/ 6514 w 6914"/>
              <a:gd name="T91" fmla="*/ 2405 h 3069"/>
              <a:gd name="T92" fmla="*/ 6796 w 6914"/>
              <a:gd name="T93" fmla="*/ 2110 h 3069"/>
              <a:gd name="T94" fmla="*/ 6880 w 6914"/>
              <a:gd name="T95" fmla="*/ 1915 h 3069"/>
              <a:gd name="T96" fmla="*/ 6914 w 6914"/>
              <a:gd name="T97" fmla="*/ 1701 h 3069"/>
              <a:gd name="T98" fmla="*/ 6890 w 6914"/>
              <a:gd name="T99" fmla="*/ 1486 h 3069"/>
              <a:gd name="T100" fmla="*/ 6819 w 6914"/>
              <a:gd name="T101" fmla="*/ 1289 h 3069"/>
              <a:gd name="T102" fmla="*/ 6551 w 6914"/>
              <a:gd name="T103" fmla="*/ 980 h 3069"/>
              <a:gd name="T104" fmla="*/ 6330 w 6914"/>
              <a:gd name="T105" fmla="*/ 863 h 3069"/>
              <a:gd name="T106" fmla="*/ 6118 w 6914"/>
              <a:gd name="T107" fmla="*/ 822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914" h="3069">
                <a:moveTo>
                  <a:pt x="6074" y="819"/>
                </a:moveTo>
                <a:lnTo>
                  <a:pt x="6031" y="819"/>
                </a:lnTo>
                <a:lnTo>
                  <a:pt x="5987" y="819"/>
                </a:lnTo>
                <a:lnTo>
                  <a:pt x="5944" y="826"/>
                </a:lnTo>
                <a:lnTo>
                  <a:pt x="5899" y="832"/>
                </a:lnTo>
                <a:lnTo>
                  <a:pt x="5856" y="839"/>
                </a:lnTo>
                <a:lnTo>
                  <a:pt x="5816" y="852"/>
                </a:lnTo>
                <a:lnTo>
                  <a:pt x="5776" y="863"/>
                </a:lnTo>
                <a:lnTo>
                  <a:pt x="5735" y="879"/>
                </a:lnTo>
                <a:lnTo>
                  <a:pt x="5695" y="896"/>
                </a:lnTo>
                <a:lnTo>
                  <a:pt x="5658" y="913"/>
                </a:lnTo>
                <a:lnTo>
                  <a:pt x="5621" y="933"/>
                </a:lnTo>
                <a:lnTo>
                  <a:pt x="5584" y="956"/>
                </a:lnTo>
                <a:lnTo>
                  <a:pt x="5551" y="980"/>
                </a:lnTo>
                <a:lnTo>
                  <a:pt x="5517" y="1003"/>
                </a:lnTo>
                <a:lnTo>
                  <a:pt x="5483" y="1030"/>
                </a:lnTo>
                <a:lnTo>
                  <a:pt x="5453" y="1060"/>
                </a:lnTo>
                <a:lnTo>
                  <a:pt x="5443" y="1006"/>
                </a:lnTo>
                <a:lnTo>
                  <a:pt x="5430" y="950"/>
                </a:lnTo>
                <a:lnTo>
                  <a:pt x="5413" y="900"/>
                </a:lnTo>
                <a:lnTo>
                  <a:pt x="5396" y="845"/>
                </a:lnTo>
                <a:lnTo>
                  <a:pt x="5376" y="795"/>
                </a:lnTo>
                <a:lnTo>
                  <a:pt x="5353" y="745"/>
                </a:lnTo>
                <a:lnTo>
                  <a:pt x="5329" y="694"/>
                </a:lnTo>
                <a:lnTo>
                  <a:pt x="5302" y="648"/>
                </a:lnTo>
                <a:lnTo>
                  <a:pt x="5276" y="601"/>
                </a:lnTo>
                <a:lnTo>
                  <a:pt x="5245" y="557"/>
                </a:lnTo>
                <a:lnTo>
                  <a:pt x="5212" y="514"/>
                </a:lnTo>
                <a:lnTo>
                  <a:pt x="5181" y="469"/>
                </a:lnTo>
                <a:lnTo>
                  <a:pt x="5144" y="429"/>
                </a:lnTo>
                <a:lnTo>
                  <a:pt x="5107" y="389"/>
                </a:lnTo>
                <a:lnTo>
                  <a:pt x="5071" y="352"/>
                </a:lnTo>
                <a:lnTo>
                  <a:pt x="5030" y="315"/>
                </a:lnTo>
                <a:lnTo>
                  <a:pt x="4987" y="283"/>
                </a:lnTo>
                <a:lnTo>
                  <a:pt x="4943" y="249"/>
                </a:lnTo>
                <a:lnTo>
                  <a:pt x="4900" y="218"/>
                </a:lnTo>
                <a:lnTo>
                  <a:pt x="4855" y="188"/>
                </a:lnTo>
                <a:lnTo>
                  <a:pt x="4805" y="161"/>
                </a:lnTo>
                <a:lnTo>
                  <a:pt x="4759" y="135"/>
                </a:lnTo>
                <a:lnTo>
                  <a:pt x="4709" y="111"/>
                </a:lnTo>
                <a:lnTo>
                  <a:pt x="4658" y="91"/>
                </a:lnTo>
                <a:lnTo>
                  <a:pt x="4608" y="71"/>
                </a:lnTo>
                <a:lnTo>
                  <a:pt x="4553" y="54"/>
                </a:lnTo>
                <a:lnTo>
                  <a:pt x="4500" y="40"/>
                </a:lnTo>
                <a:lnTo>
                  <a:pt x="4447" y="27"/>
                </a:lnTo>
                <a:lnTo>
                  <a:pt x="4389" y="17"/>
                </a:lnTo>
                <a:lnTo>
                  <a:pt x="4332" y="7"/>
                </a:lnTo>
                <a:lnTo>
                  <a:pt x="4275" y="3"/>
                </a:lnTo>
                <a:lnTo>
                  <a:pt x="4218" y="0"/>
                </a:lnTo>
                <a:lnTo>
                  <a:pt x="4131" y="0"/>
                </a:lnTo>
                <a:lnTo>
                  <a:pt x="4047" y="7"/>
                </a:lnTo>
                <a:lnTo>
                  <a:pt x="3967" y="17"/>
                </a:lnTo>
                <a:lnTo>
                  <a:pt x="3886" y="34"/>
                </a:lnTo>
                <a:lnTo>
                  <a:pt x="3805" y="58"/>
                </a:lnTo>
                <a:lnTo>
                  <a:pt x="3728" y="81"/>
                </a:lnTo>
                <a:lnTo>
                  <a:pt x="3654" y="114"/>
                </a:lnTo>
                <a:lnTo>
                  <a:pt x="3580" y="148"/>
                </a:lnTo>
                <a:lnTo>
                  <a:pt x="3510" y="188"/>
                </a:lnTo>
                <a:lnTo>
                  <a:pt x="3443" y="232"/>
                </a:lnTo>
                <a:lnTo>
                  <a:pt x="3379" y="278"/>
                </a:lnTo>
                <a:lnTo>
                  <a:pt x="3318" y="333"/>
                </a:lnTo>
                <a:lnTo>
                  <a:pt x="3262" y="386"/>
                </a:lnTo>
                <a:lnTo>
                  <a:pt x="3208" y="447"/>
                </a:lnTo>
                <a:lnTo>
                  <a:pt x="3158" y="506"/>
                </a:lnTo>
                <a:lnTo>
                  <a:pt x="3111" y="574"/>
                </a:lnTo>
                <a:lnTo>
                  <a:pt x="3030" y="517"/>
                </a:lnTo>
                <a:lnTo>
                  <a:pt x="2949" y="466"/>
                </a:lnTo>
                <a:lnTo>
                  <a:pt x="2862" y="423"/>
                </a:lnTo>
                <a:lnTo>
                  <a:pt x="2772" y="386"/>
                </a:lnTo>
                <a:lnTo>
                  <a:pt x="2677" y="355"/>
                </a:lnTo>
                <a:lnTo>
                  <a:pt x="2631" y="342"/>
                </a:lnTo>
                <a:lnTo>
                  <a:pt x="2581" y="333"/>
                </a:lnTo>
                <a:lnTo>
                  <a:pt x="2530" y="323"/>
                </a:lnTo>
                <a:lnTo>
                  <a:pt x="2480" y="315"/>
                </a:lnTo>
                <a:lnTo>
                  <a:pt x="2430" y="312"/>
                </a:lnTo>
                <a:lnTo>
                  <a:pt x="2379" y="309"/>
                </a:lnTo>
                <a:lnTo>
                  <a:pt x="2295" y="312"/>
                </a:lnTo>
                <a:lnTo>
                  <a:pt x="2208" y="319"/>
                </a:lnTo>
                <a:lnTo>
                  <a:pt x="2117" y="336"/>
                </a:lnTo>
                <a:lnTo>
                  <a:pt x="2023" y="360"/>
                </a:lnTo>
                <a:lnTo>
                  <a:pt x="1929" y="389"/>
                </a:lnTo>
                <a:lnTo>
                  <a:pt x="1832" y="423"/>
                </a:lnTo>
                <a:lnTo>
                  <a:pt x="1741" y="466"/>
                </a:lnTo>
                <a:lnTo>
                  <a:pt x="1651" y="514"/>
                </a:lnTo>
                <a:lnTo>
                  <a:pt x="1563" y="567"/>
                </a:lnTo>
                <a:lnTo>
                  <a:pt x="1523" y="598"/>
                </a:lnTo>
                <a:lnTo>
                  <a:pt x="1483" y="628"/>
                </a:lnTo>
                <a:lnTo>
                  <a:pt x="1442" y="661"/>
                </a:lnTo>
                <a:lnTo>
                  <a:pt x="1409" y="691"/>
                </a:lnTo>
                <a:lnTo>
                  <a:pt x="1375" y="728"/>
                </a:lnTo>
                <a:lnTo>
                  <a:pt x="1341" y="762"/>
                </a:lnTo>
                <a:lnTo>
                  <a:pt x="1312" y="799"/>
                </a:lnTo>
                <a:lnTo>
                  <a:pt x="1285" y="839"/>
                </a:lnTo>
                <a:lnTo>
                  <a:pt x="1261" y="876"/>
                </a:lnTo>
                <a:lnTo>
                  <a:pt x="1241" y="916"/>
                </a:lnTo>
                <a:lnTo>
                  <a:pt x="1221" y="959"/>
                </a:lnTo>
                <a:lnTo>
                  <a:pt x="1208" y="1000"/>
                </a:lnTo>
                <a:lnTo>
                  <a:pt x="1194" y="1043"/>
                </a:lnTo>
                <a:lnTo>
                  <a:pt x="1187" y="1088"/>
                </a:lnTo>
                <a:lnTo>
                  <a:pt x="1080" y="1037"/>
                </a:lnTo>
                <a:lnTo>
                  <a:pt x="1030" y="1014"/>
                </a:lnTo>
                <a:lnTo>
                  <a:pt x="976" y="990"/>
                </a:lnTo>
                <a:lnTo>
                  <a:pt x="922" y="970"/>
                </a:lnTo>
                <a:lnTo>
                  <a:pt x="869" y="953"/>
                </a:lnTo>
                <a:lnTo>
                  <a:pt x="808" y="943"/>
                </a:lnTo>
                <a:lnTo>
                  <a:pt x="748" y="937"/>
                </a:lnTo>
                <a:lnTo>
                  <a:pt x="674" y="940"/>
                </a:lnTo>
                <a:lnTo>
                  <a:pt x="600" y="950"/>
                </a:lnTo>
                <a:lnTo>
                  <a:pt x="530" y="963"/>
                </a:lnTo>
                <a:lnTo>
                  <a:pt x="462" y="987"/>
                </a:lnTo>
                <a:lnTo>
                  <a:pt x="398" y="1017"/>
                </a:lnTo>
                <a:lnTo>
                  <a:pt x="339" y="1051"/>
                </a:lnTo>
                <a:lnTo>
                  <a:pt x="281" y="1091"/>
                </a:lnTo>
                <a:lnTo>
                  <a:pt x="228" y="1138"/>
                </a:lnTo>
                <a:lnTo>
                  <a:pt x="177" y="1188"/>
                </a:lnTo>
                <a:lnTo>
                  <a:pt x="133" y="1242"/>
                </a:lnTo>
                <a:lnTo>
                  <a:pt x="96" y="1302"/>
                </a:lnTo>
                <a:lnTo>
                  <a:pt x="63" y="1362"/>
                </a:lnTo>
                <a:lnTo>
                  <a:pt x="40" y="1430"/>
                </a:lnTo>
                <a:lnTo>
                  <a:pt x="19" y="1499"/>
                </a:lnTo>
                <a:lnTo>
                  <a:pt x="6" y="1570"/>
                </a:lnTo>
                <a:lnTo>
                  <a:pt x="0" y="1644"/>
                </a:lnTo>
                <a:lnTo>
                  <a:pt x="3" y="1721"/>
                </a:lnTo>
                <a:lnTo>
                  <a:pt x="9" y="1792"/>
                </a:lnTo>
                <a:lnTo>
                  <a:pt x="26" y="1862"/>
                </a:lnTo>
                <a:lnTo>
                  <a:pt x="50" y="1930"/>
                </a:lnTo>
                <a:lnTo>
                  <a:pt x="77" y="1993"/>
                </a:lnTo>
                <a:lnTo>
                  <a:pt x="114" y="2057"/>
                </a:lnTo>
                <a:lnTo>
                  <a:pt x="154" y="2113"/>
                </a:lnTo>
                <a:lnTo>
                  <a:pt x="197" y="2164"/>
                </a:lnTo>
                <a:lnTo>
                  <a:pt x="247" y="2214"/>
                </a:lnTo>
                <a:lnTo>
                  <a:pt x="305" y="2258"/>
                </a:lnTo>
                <a:lnTo>
                  <a:pt x="361" y="2295"/>
                </a:lnTo>
                <a:lnTo>
                  <a:pt x="426" y="2328"/>
                </a:lnTo>
                <a:lnTo>
                  <a:pt x="493" y="2355"/>
                </a:lnTo>
                <a:lnTo>
                  <a:pt x="559" y="2372"/>
                </a:lnTo>
                <a:lnTo>
                  <a:pt x="633" y="2386"/>
                </a:lnTo>
                <a:lnTo>
                  <a:pt x="707" y="2392"/>
                </a:lnTo>
                <a:lnTo>
                  <a:pt x="768" y="2392"/>
                </a:lnTo>
                <a:lnTo>
                  <a:pt x="832" y="2386"/>
                </a:lnTo>
                <a:lnTo>
                  <a:pt x="888" y="2375"/>
                </a:lnTo>
                <a:lnTo>
                  <a:pt x="949" y="2359"/>
                </a:lnTo>
                <a:lnTo>
                  <a:pt x="1002" y="2338"/>
                </a:lnTo>
                <a:lnTo>
                  <a:pt x="1057" y="2312"/>
                </a:lnTo>
                <a:lnTo>
                  <a:pt x="1107" y="2285"/>
                </a:lnTo>
                <a:lnTo>
                  <a:pt x="1158" y="2251"/>
                </a:lnTo>
                <a:lnTo>
                  <a:pt x="1187" y="2332"/>
                </a:lnTo>
                <a:lnTo>
                  <a:pt x="1224" y="2409"/>
                </a:lnTo>
                <a:lnTo>
                  <a:pt x="1264" y="2483"/>
                </a:lnTo>
                <a:lnTo>
                  <a:pt x="1312" y="2553"/>
                </a:lnTo>
                <a:lnTo>
                  <a:pt x="1365" y="2620"/>
                </a:lnTo>
                <a:lnTo>
                  <a:pt x="1423" y="2680"/>
                </a:lnTo>
                <a:lnTo>
                  <a:pt x="1483" y="2738"/>
                </a:lnTo>
                <a:lnTo>
                  <a:pt x="1550" y="2791"/>
                </a:lnTo>
                <a:lnTo>
                  <a:pt x="1620" y="2841"/>
                </a:lnTo>
                <a:lnTo>
                  <a:pt x="1694" y="2886"/>
                </a:lnTo>
                <a:lnTo>
                  <a:pt x="1771" y="2922"/>
                </a:lnTo>
                <a:lnTo>
                  <a:pt x="1849" y="2952"/>
                </a:lnTo>
                <a:lnTo>
                  <a:pt x="1932" y="2979"/>
                </a:lnTo>
                <a:lnTo>
                  <a:pt x="2020" y="3000"/>
                </a:lnTo>
                <a:lnTo>
                  <a:pt x="2107" y="3013"/>
                </a:lnTo>
                <a:lnTo>
                  <a:pt x="2197" y="3016"/>
                </a:lnTo>
                <a:lnTo>
                  <a:pt x="2271" y="3016"/>
                </a:lnTo>
                <a:lnTo>
                  <a:pt x="2342" y="3013"/>
                </a:lnTo>
                <a:lnTo>
                  <a:pt x="2416" y="3003"/>
                </a:lnTo>
                <a:lnTo>
                  <a:pt x="2486" y="2989"/>
                </a:lnTo>
                <a:lnTo>
                  <a:pt x="2554" y="2969"/>
                </a:lnTo>
                <a:lnTo>
                  <a:pt x="2621" y="2949"/>
                </a:lnTo>
                <a:lnTo>
                  <a:pt x="2684" y="2922"/>
                </a:lnTo>
                <a:lnTo>
                  <a:pt x="2748" y="2892"/>
                </a:lnTo>
                <a:lnTo>
                  <a:pt x="2809" y="2858"/>
                </a:lnTo>
                <a:lnTo>
                  <a:pt x="2865" y="2821"/>
                </a:lnTo>
                <a:lnTo>
                  <a:pt x="2923" y="2778"/>
                </a:lnTo>
                <a:lnTo>
                  <a:pt x="2976" y="2735"/>
                </a:lnTo>
                <a:lnTo>
                  <a:pt x="3027" y="2687"/>
                </a:lnTo>
                <a:lnTo>
                  <a:pt x="3074" y="2637"/>
                </a:lnTo>
                <a:lnTo>
                  <a:pt x="3117" y="2584"/>
                </a:lnTo>
                <a:lnTo>
                  <a:pt x="3161" y="2529"/>
                </a:lnTo>
                <a:lnTo>
                  <a:pt x="3164" y="2526"/>
                </a:lnTo>
                <a:lnTo>
                  <a:pt x="3215" y="2587"/>
                </a:lnTo>
                <a:lnTo>
                  <a:pt x="3265" y="2640"/>
                </a:lnTo>
                <a:lnTo>
                  <a:pt x="3322" y="2694"/>
                </a:lnTo>
                <a:lnTo>
                  <a:pt x="3379" y="2744"/>
                </a:lnTo>
                <a:lnTo>
                  <a:pt x="3440" y="2791"/>
                </a:lnTo>
                <a:lnTo>
                  <a:pt x="3503" y="2835"/>
                </a:lnTo>
                <a:lnTo>
                  <a:pt x="3570" y="2875"/>
                </a:lnTo>
                <a:lnTo>
                  <a:pt x="3638" y="2912"/>
                </a:lnTo>
                <a:lnTo>
                  <a:pt x="3708" y="2945"/>
                </a:lnTo>
                <a:lnTo>
                  <a:pt x="3782" y="2976"/>
                </a:lnTo>
                <a:lnTo>
                  <a:pt x="3856" y="3003"/>
                </a:lnTo>
                <a:lnTo>
                  <a:pt x="3930" y="3022"/>
                </a:lnTo>
                <a:lnTo>
                  <a:pt x="4010" y="3043"/>
                </a:lnTo>
                <a:lnTo>
                  <a:pt x="4087" y="3056"/>
                </a:lnTo>
                <a:lnTo>
                  <a:pt x="4168" y="3063"/>
                </a:lnTo>
                <a:lnTo>
                  <a:pt x="4251" y="3069"/>
                </a:lnTo>
                <a:lnTo>
                  <a:pt x="4352" y="3069"/>
                </a:lnTo>
                <a:lnTo>
                  <a:pt x="4450" y="3059"/>
                </a:lnTo>
                <a:lnTo>
                  <a:pt x="4547" y="3046"/>
                </a:lnTo>
                <a:lnTo>
                  <a:pt x="4645" y="3026"/>
                </a:lnTo>
                <a:lnTo>
                  <a:pt x="4735" y="3000"/>
                </a:lnTo>
                <a:lnTo>
                  <a:pt x="4826" y="2966"/>
                </a:lnTo>
                <a:lnTo>
                  <a:pt x="4913" y="2929"/>
                </a:lnTo>
                <a:lnTo>
                  <a:pt x="4997" y="2886"/>
                </a:lnTo>
                <a:lnTo>
                  <a:pt x="5077" y="2835"/>
                </a:lnTo>
                <a:lnTo>
                  <a:pt x="5154" y="2781"/>
                </a:lnTo>
                <a:lnTo>
                  <a:pt x="5228" y="2720"/>
                </a:lnTo>
                <a:lnTo>
                  <a:pt x="5299" y="2657"/>
                </a:lnTo>
                <a:lnTo>
                  <a:pt x="5363" y="2590"/>
                </a:lnTo>
                <a:lnTo>
                  <a:pt x="5424" y="2519"/>
                </a:lnTo>
                <a:lnTo>
                  <a:pt x="5480" y="2442"/>
                </a:lnTo>
                <a:lnTo>
                  <a:pt x="5531" y="2362"/>
                </a:lnTo>
                <a:lnTo>
                  <a:pt x="5584" y="2399"/>
                </a:lnTo>
                <a:lnTo>
                  <a:pt x="5642" y="2436"/>
                </a:lnTo>
                <a:lnTo>
                  <a:pt x="5698" y="2463"/>
                </a:lnTo>
                <a:lnTo>
                  <a:pt x="5762" y="2489"/>
                </a:lnTo>
                <a:lnTo>
                  <a:pt x="5826" y="2510"/>
                </a:lnTo>
                <a:lnTo>
                  <a:pt x="5890" y="2523"/>
                </a:lnTo>
                <a:lnTo>
                  <a:pt x="5957" y="2533"/>
                </a:lnTo>
                <a:lnTo>
                  <a:pt x="6028" y="2540"/>
                </a:lnTo>
                <a:lnTo>
                  <a:pt x="6071" y="2540"/>
                </a:lnTo>
                <a:lnTo>
                  <a:pt x="6114" y="2536"/>
                </a:lnTo>
                <a:lnTo>
                  <a:pt x="6158" y="2533"/>
                </a:lnTo>
                <a:lnTo>
                  <a:pt x="6202" y="2526"/>
                </a:lnTo>
                <a:lnTo>
                  <a:pt x="6243" y="2516"/>
                </a:lnTo>
                <a:lnTo>
                  <a:pt x="6286" y="2506"/>
                </a:lnTo>
                <a:lnTo>
                  <a:pt x="6326" y="2496"/>
                </a:lnTo>
                <a:lnTo>
                  <a:pt x="6363" y="2479"/>
                </a:lnTo>
                <a:lnTo>
                  <a:pt x="6403" y="2463"/>
                </a:lnTo>
                <a:lnTo>
                  <a:pt x="6440" y="2446"/>
                </a:lnTo>
                <a:lnTo>
                  <a:pt x="6514" y="2405"/>
                </a:lnTo>
                <a:lnTo>
                  <a:pt x="6582" y="2359"/>
                </a:lnTo>
                <a:lnTo>
                  <a:pt x="6641" y="2304"/>
                </a:lnTo>
                <a:lnTo>
                  <a:pt x="6702" y="2245"/>
                </a:lnTo>
                <a:lnTo>
                  <a:pt x="6752" y="2177"/>
                </a:lnTo>
                <a:lnTo>
                  <a:pt x="6796" y="2110"/>
                </a:lnTo>
                <a:lnTo>
                  <a:pt x="6816" y="2073"/>
                </a:lnTo>
                <a:lnTo>
                  <a:pt x="6836" y="2036"/>
                </a:lnTo>
                <a:lnTo>
                  <a:pt x="6853" y="1996"/>
                </a:lnTo>
                <a:lnTo>
                  <a:pt x="6866" y="1956"/>
                </a:lnTo>
                <a:lnTo>
                  <a:pt x="6880" y="1915"/>
                </a:lnTo>
                <a:lnTo>
                  <a:pt x="6890" y="1875"/>
                </a:lnTo>
                <a:lnTo>
                  <a:pt x="6900" y="1832"/>
                </a:lnTo>
                <a:lnTo>
                  <a:pt x="6906" y="1788"/>
                </a:lnTo>
                <a:lnTo>
                  <a:pt x="6910" y="1745"/>
                </a:lnTo>
                <a:lnTo>
                  <a:pt x="6914" y="1701"/>
                </a:lnTo>
                <a:lnTo>
                  <a:pt x="6914" y="1658"/>
                </a:lnTo>
                <a:lnTo>
                  <a:pt x="6910" y="1613"/>
                </a:lnTo>
                <a:lnTo>
                  <a:pt x="6906" y="1570"/>
                </a:lnTo>
                <a:lnTo>
                  <a:pt x="6900" y="1526"/>
                </a:lnTo>
                <a:lnTo>
                  <a:pt x="6890" y="1486"/>
                </a:lnTo>
                <a:lnTo>
                  <a:pt x="6880" y="1446"/>
                </a:lnTo>
                <a:lnTo>
                  <a:pt x="6866" y="1406"/>
                </a:lnTo>
                <a:lnTo>
                  <a:pt x="6853" y="1366"/>
                </a:lnTo>
                <a:lnTo>
                  <a:pt x="6836" y="1326"/>
                </a:lnTo>
                <a:lnTo>
                  <a:pt x="6819" y="1289"/>
                </a:lnTo>
                <a:lnTo>
                  <a:pt x="6779" y="1218"/>
                </a:lnTo>
                <a:lnTo>
                  <a:pt x="6733" y="1151"/>
                </a:lnTo>
                <a:lnTo>
                  <a:pt x="6675" y="1088"/>
                </a:lnTo>
                <a:lnTo>
                  <a:pt x="6618" y="1030"/>
                </a:lnTo>
                <a:lnTo>
                  <a:pt x="6551" y="980"/>
                </a:lnTo>
                <a:lnTo>
                  <a:pt x="6484" y="933"/>
                </a:lnTo>
                <a:lnTo>
                  <a:pt x="6447" y="913"/>
                </a:lnTo>
                <a:lnTo>
                  <a:pt x="6407" y="896"/>
                </a:lnTo>
                <a:lnTo>
                  <a:pt x="6370" y="879"/>
                </a:lnTo>
                <a:lnTo>
                  <a:pt x="6330" y="863"/>
                </a:lnTo>
                <a:lnTo>
                  <a:pt x="6289" y="852"/>
                </a:lnTo>
                <a:lnTo>
                  <a:pt x="6249" y="839"/>
                </a:lnTo>
                <a:lnTo>
                  <a:pt x="6206" y="832"/>
                </a:lnTo>
                <a:lnTo>
                  <a:pt x="6161" y="826"/>
                </a:lnTo>
                <a:lnTo>
                  <a:pt x="6118" y="822"/>
                </a:lnTo>
                <a:lnTo>
                  <a:pt x="6074" y="819"/>
                </a:lnTo>
                <a:close/>
              </a:path>
            </a:pathLst>
          </a:custGeom>
          <a:noFill/>
          <a:ln w="38100">
            <a:solidFill>
              <a:srgbClr val="27AAE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240" name="TextBox 239"/>
          <p:cNvSpPr txBox="1"/>
          <p:nvPr userDrawn="1"/>
        </p:nvSpPr>
        <p:spPr>
          <a:xfrm>
            <a:off x="4210233" y="2962860"/>
            <a:ext cx="598080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200" b="0" spc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</a:t>
            </a:r>
            <a:r>
              <a:rPr lang="en-US" altLang="ko-KR" sz="3200" b="0" spc="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b="0" spc="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워킹맘드림센터</a:t>
            </a:r>
            <a:r>
              <a:rPr lang="en-US" altLang="ko-KR" sz="3200" b="0" spc="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b="0" spc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</a:t>
            </a:r>
            <a:r>
              <a:rPr lang="en-US" altLang="ko-KR" sz="3200" b="0" spc="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b="0" spc="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</a:t>
            </a:r>
            <a:endParaRPr lang="ko-KR" altLang="en-US" sz="3200" b="0" spc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1" name="TextBox 240"/>
          <p:cNvSpPr txBox="1"/>
          <p:nvPr userDrawn="1"/>
        </p:nvSpPr>
        <p:spPr>
          <a:xfrm>
            <a:off x="4210233" y="3385193"/>
            <a:ext cx="724717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400" b="1" spc="3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프로답게</a:t>
            </a:r>
            <a:r>
              <a:rPr lang="en-US" altLang="ko-KR" sz="4400" b="1" spc="30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lang="ko-KR" altLang="en-US" sz="4400" b="1" spc="3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 있게</a:t>
            </a:r>
            <a:r>
              <a:rPr lang="en-US" altLang="ko-KR" sz="4400" b="1" spc="30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lang="ko-KR" altLang="en-US" sz="4400" b="1" spc="3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따뜻하게</a:t>
            </a:r>
            <a:endParaRPr lang="ko-KR" altLang="en-US" sz="4400" b="1" spc="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2" name="그림 24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6480" y="188640"/>
            <a:ext cx="1775520" cy="67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8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9792000" y="0"/>
            <a:ext cx="2400000" cy="18864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431371" y="332656"/>
            <a:ext cx="0" cy="64807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>
          <a:xfrm>
            <a:off x="609600" y="348921"/>
            <a:ext cx="9182400" cy="615553"/>
          </a:xfrm>
        </p:spPr>
        <p:txBody>
          <a:bodyPr wrap="square" lIns="0" tIns="0" rIns="0" bIns="0">
            <a:spAutoFit/>
          </a:bodyPr>
          <a:lstStyle>
            <a:lvl1pPr algn="l">
              <a:defRPr sz="40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슬라이드 제목 입력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42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bg>
      <p:bgPr>
        <a:solidFill>
          <a:srgbClr val="27A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4180251" y="2616232"/>
            <a:ext cx="3890809" cy="1633230"/>
            <a:chOff x="2656251" y="2762802"/>
            <a:chExt cx="3890809" cy="1633230"/>
          </a:xfrm>
        </p:grpSpPr>
        <p:grpSp>
          <p:nvGrpSpPr>
            <p:cNvPr id="10" name="그룹 9"/>
            <p:cNvGrpSpPr/>
            <p:nvPr userDrawn="1"/>
          </p:nvGrpSpPr>
          <p:grpSpPr>
            <a:xfrm>
              <a:off x="2670839" y="2762802"/>
              <a:ext cx="3848811" cy="1332396"/>
              <a:chOff x="3419872" y="1755148"/>
              <a:chExt cx="3848811" cy="1332396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3419872" y="2348880"/>
                <a:ext cx="384881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4800" b="1" dirty="0" err="1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워킹맘드림센터</a:t>
                </a:r>
                <a:endParaRPr lang="ko-KR" altLang="en-US" sz="48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3" name="그룹 12"/>
              <p:cNvGrpSpPr/>
              <p:nvPr userDrawn="1"/>
            </p:nvGrpSpPr>
            <p:grpSpPr>
              <a:xfrm>
                <a:off x="5220072" y="1755148"/>
                <a:ext cx="1800200" cy="605947"/>
                <a:chOff x="3488706" y="359073"/>
                <a:chExt cx="2160058" cy="727075"/>
              </a:xfrm>
            </p:grpSpPr>
            <p:sp>
              <p:nvSpPr>
                <p:cNvPr id="14" name="자유형 13"/>
                <p:cNvSpPr/>
                <p:nvPr userDrawn="1"/>
              </p:nvSpPr>
              <p:spPr>
                <a:xfrm>
                  <a:off x="3488706" y="359073"/>
                  <a:ext cx="2160058" cy="727075"/>
                </a:xfrm>
                <a:custGeom>
                  <a:avLst/>
                  <a:gdLst>
                    <a:gd name="connsiteX0" fmla="*/ 0 w 1998133"/>
                    <a:gd name="connsiteY0" fmla="*/ 931333 h 931333"/>
                    <a:gd name="connsiteX1" fmla="*/ 0 w 1998133"/>
                    <a:gd name="connsiteY1" fmla="*/ 643467 h 931333"/>
                    <a:gd name="connsiteX2" fmla="*/ 694267 w 1998133"/>
                    <a:gd name="connsiteY2" fmla="*/ 643467 h 931333"/>
                    <a:gd name="connsiteX3" fmla="*/ 694267 w 1998133"/>
                    <a:gd name="connsiteY3" fmla="*/ 152400 h 931333"/>
                    <a:gd name="connsiteX4" fmla="*/ 1083733 w 1998133"/>
                    <a:gd name="connsiteY4" fmla="*/ 0 h 931333"/>
                    <a:gd name="connsiteX5" fmla="*/ 1422400 w 1998133"/>
                    <a:gd name="connsiteY5" fmla="*/ 169333 h 931333"/>
                    <a:gd name="connsiteX6" fmla="*/ 1422400 w 1998133"/>
                    <a:gd name="connsiteY6" fmla="*/ 626533 h 931333"/>
                    <a:gd name="connsiteX7" fmla="*/ 1998133 w 1998133"/>
                    <a:gd name="connsiteY7" fmla="*/ 626533 h 931333"/>
                    <a:gd name="connsiteX8" fmla="*/ 1998133 w 1998133"/>
                    <a:gd name="connsiteY8" fmla="*/ 914400 h 931333"/>
                    <a:gd name="connsiteX0" fmla="*/ 0 w 1998133"/>
                    <a:gd name="connsiteY0" fmla="*/ 931333 h 931333"/>
                    <a:gd name="connsiteX1" fmla="*/ 0 w 1998133"/>
                    <a:gd name="connsiteY1" fmla="*/ 643467 h 931333"/>
                    <a:gd name="connsiteX2" fmla="*/ 694267 w 1998133"/>
                    <a:gd name="connsiteY2" fmla="*/ 643467 h 931333"/>
                    <a:gd name="connsiteX3" fmla="*/ 694267 w 1998133"/>
                    <a:gd name="connsiteY3" fmla="*/ 152400 h 931333"/>
                    <a:gd name="connsiteX4" fmla="*/ 1083733 w 1998133"/>
                    <a:gd name="connsiteY4" fmla="*/ 0 h 931333"/>
                    <a:gd name="connsiteX5" fmla="*/ 1460500 w 1998133"/>
                    <a:gd name="connsiteY5" fmla="*/ 293158 h 931333"/>
                    <a:gd name="connsiteX6" fmla="*/ 1422400 w 1998133"/>
                    <a:gd name="connsiteY6" fmla="*/ 626533 h 931333"/>
                    <a:gd name="connsiteX7" fmla="*/ 1998133 w 1998133"/>
                    <a:gd name="connsiteY7" fmla="*/ 626533 h 931333"/>
                    <a:gd name="connsiteX8" fmla="*/ 1998133 w 1998133"/>
                    <a:gd name="connsiteY8" fmla="*/ 914400 h 931333"/>
                    <a:gd name="connsiteX0" fmla="*/ 0 w 1998133"/>
                    <a:gd name="connsiteY0" fmla="*/ 931333 h 931333"/>
                    <a:gd name="connsiteX1" fmla="*/ 0 w 1998133"/>
                    <a:gd name="connsiteY1" fmla="*/ 643467 h 931333"/>
                    <a:gd name="connsiteX2" fmla="*/ 694267 w 1998133"/>
                    <a:gd name="connsiteY2" fmla="*/ 643467 h 931333"/>
                    <a:gd name="connsiteX3" fmla="*/ 694267 w 1998133"/>
                    <a:gd name="connsiteY3" fmla="*/ 295275 h 931333"/>
                    <a:gd name="connsiteX4" fmla="*/ 1083733 w 1998133"/>
                    <a:gd name="connsiteY4" fmla="*/ 0 h 931333"/>
                    <a:gd name="connsiteX5" fmla="*/ 1460500 w 1998133"/>
                    <a:gd name="connsiteY5" fmla="*/ 293158 h 931333"/>
                    <a:gd name="connsiteX6" fmla="*/ 1422400 w 1998133"/>
                    <a:gd name="connsiteY6" fmla="*/ 626533 h 931333"/>
                    <a:gd name="connsiteX7" fmla="*/ 1998133 w 1998133"/>
                    <a:gd name="connsiteY7" fmla="*/ 626533 h 931333"/>
                    <a:gd name="connsiteX8" fmla="*/ 1998133 w 1998133"/>
                    <a:gd name="connsiteY8" fmla="*/ 914400 h 931333"/>
                    <a:gd name="connsiteX0" fmla="*/ 0 w 1998133"/>
                    <a:gd name="connsiteY0" fmla="*/ 931333 h 931333"/>
                    <a:gd name="connsiteX1" fmla="*/ 0 w 1998133"/>
                    <a:gd name="connsiteY1" fmla="*/ 643467 h 931333"/>
                    <a:gd name="connsiteX2" fmla="*/ 694267 w 1998133"/>
                    <a:gd name="connsiteY2" fmla="*/ 643467 h 931333"/>
                    <a:gd name="connsiteX3" fmla="*/ 694267 w 1998133"/>
                    <a:gd name="connsiteY3" fmla="*/ 295275 h 931333"/>
                    <a:gd name="connsiteX4" fmla="*/ 1083733 w 1998133"/>
                    <a:gd name="connsiteY4" fmla="*/ 0 h 931333"/>
                    <a:gd name="connsiteX5" fmla="*/ 1460500 w 1998133"/>
                    <a:gd name="connsiteY5" fmla="*/ 293158 h 931333"/>
                    <a:gd name="connsiteX6" fmla="*/ 1479550 w 1998133"/>
                    <a:gd name="connsiteY6" fmla="*/ 636058 h 931333"/>
                    <a:gd name="connsiteX7" fmla="*/ 1998133 w 1998133"/>
                    <a:gd name="connsiteY7" fmla="*/ 626533 h 931333"/>
                    <a:gd name="connsiteX8" fmla="*/ 1998133 w 1998133"/>
                    <a:gd name="connsiteY8" fmla="*/ 914400 h 931333"/>
                    <a:gd name="connsiteX0" fmla="*/ 0 w 1998133"/>
                    <a:gd name="connsiteY0" fmla="*/ 931333 h 931333"/>
                    <a:gd name="connsiteX1" fmla="*/ 0 w 1998133"/>
                    <a:gd name="connsiteY1" fmla="*/ 643467 h 931333"/>
                    <a:gd name="connsiteX2" fmla="*/ 694267 w 1998133"/>
                    <a:gd name="connsiteY2" fmla="*/ 643467 h 931333"/>
                    <a:gd name="connsiteX3" fmla="*/ 694267 w 1998133"/>
                    <a:gd name="connsiteY3" fmla="*/ 295275 h 931333"/>
                    <a:gd name="connsiteX4" fmla="*/ 1083733 w 1998133"/>
                    <a:gd name="connsiteY4" fmla="*/ 0 h 931333"/>
                    <a:gd name="connsiteX5" fmla="*/ 1460500 w 1998133"/>
                    <a:gd name="connsiteY5" fmla="*/ 293158 h 931333"/>
                    <a:gd name="connsiteX6" fmla="*/ 1441450 w 1998133"/>
                    <a:gd name="connsiteY6" fmla="*/ 645583 h 931333"/>
                    <a:gd name="connsiteX7" fmla="*/ 1998133 w 1998133"/>
                    <a:gd name="connsiteY7" fmla="*/ 626533 h 931333"/>
                    <a:gd name="connsiteX8" fmla="*/ 1998133 w 1998133"/>
                    <a:gd name="connsiteY8" fmla="*/ 914400 h 931333"/>
                    <a:gd name="connsiteX0" fmla="*/ 0 w 1998133"/>
                    <a:gd name="connsiteY0" fmla="*/ 931333 h 931333"/>
                    <a:gd name="connsiteX1" fmla="*/ 0 w 1998133"/>
                    <a:gd name="connsiteY1" fmla="*/ 643467 h 931333"/>
                    <a:gd name="connsiteX2" fmla="*/ 694267 w 1998133"/>
                    <a:gd name="connsiteY2" fmla="*/ 643467 h 931333"/>
                    <a:gd name="connsiteX3" fmla="*/ 694267 w 1998133"/>
                    <a:gd name="connsiteY3" fmla="*/ 295275 h 931333"/>
                    <a:gd name="connsiteX4" fmla="*/ 1083733 w 1998133"/>
                    <a:gd name="connsiteY4" fmla="*/ 0 h 931333"/>
                    <a:gd name="connsiteX5" fmla="*/ 1447800 w 1998133"/>
                    <a:gd name="connsiteY5" fmla="*/ 305858 h 931333"/>
                    <a:gd name="connsiteX6" fmla="*/ 1441450 w 1998133"/>
                    <a:gd name="connsiteY6" fmla="*/ 645583 h 931333"/>
                    <a:gd name="connsiteX7" fmla="*/ 1998133 w 1998133"/>
                    <a:gd name="connsiteY7" fmla="*/ 626533 h 931333"/>
                    <a:gd name="connsiteX8" fmla="*/ 1998133 w 1998133"/>
                    <a:gd name="connsiteY8" fmla="*/ 914400 h 931333"/>
                    <a:gd name="connsiteX0" fmla="*/ 0 w 2153708"/>
                    <a:gd name="connsiteY0" fmla="*/ 931333 h 931333"/>
                    <a:gd name="connsiteX1" fmla="*/ 0 w 2153708"/>
                    <a:gd name="connsiteY1" fmla="*/ 643467 h 931333"/>
                    <a:gd name="connsiteX2" fmla="*/ 694267 w 2153708"/>
                    <a:gd name="connsiteY2" fmla="*/ 643467 h 931333"/>
                    <a:gd name="connsiteX3" fmla="*/ 694267 w 2153708"/>
                    <a:gd name="connsiteY3" fmla="*/ 295275 h 931333"/>
                    <a:gd name="connsiteX4" fmla="*/ 1083733 w 2153708"/>
                    <a:gd name="connsiteY4" fmla="*/ 0 h 931333"/>
                    <a:gd name="connsiteX5" fmla="*/ 1447800 w 2153708"/>
                    <a:gd name="connsiteY5" fmla="*/ 305858 h 931333"/>
                    <a:gd name="connsiteX6" fmla="*/ 1441450 w 2153708"/>
                    <a:gd name="connsiteY6" fmla="*/ 645583 h 931333"/>
                    <a:gd name="connsiteX7" fmla="*/ 2153708 w 2153708"/>
                    <a:gd name="connsiteY7" fmla="*/ 648758 h 931333"/>
                    <a:gd name="connsiteX8" fmla="*/ 1998133 w 2153708"/>
                    <a:gd name="connsiteY8" fmla="*/ 914400 h 931333"/>
                    <a:gd name="connsiteX0" fmla="*/ 0 w 2163233"/>
                    <a:gd name="connsiteY0" fmla="*/ 931333 h 931333"/>
                    <a:gd name="connsiteX1" fmla="*/ 0 w 2163233"/>
                    <a:gd name="connsiteY1" fmla="*/ 643467 h 931333"/>
                    <a:gd name="connsiteX2" fmla="*/ 694267 w 2163233"/>
                    <a:gd name="connsiteY2" fmla="*/ 643467 h 931333"/>
                    <a:gd name="connsiteX3" fmla="*/ 694267 w 2163233"/>
                    <a:gd name="connsiteY3" fmla="*/ 295275 h 931333"/>
                    <a:gd name="connsiteX4" fmla="*/ 1083733 w 2163233"/>
                    <a:gd name="connsiteY4" fmla="*/ 0 h 931333"/>
                    <a:gd name="connsiteX5" fmla="*/ 1447800 w 2163233"/>
                    <a:gd name="connsiteY5" fmla="*/ 305858 h 931333"/>
                    <a:gd name="connsiteX6" fmla="*/ 1441450 w 2163233"/>
                    <a:gd name="connsiteY6" fmla="*/ 645583 h 931333"/>
                    <a:gd name="connsiteX7" fmla="*/ 2153708 w 2163233"/>
                    <a:gd name="connsiteY7" fmla="*/ 648758 h 931333"/>
                    <a:gd name="connsiteX8" fmla="*/ 2163233 w 2163233"/>
                    <a:gd name="connsiteY8" fmla="*/ 825500 h 931333"/>
                    <a:gd name="connsiteX0" fmla="*/ 0 w 2156883"/>
                    <a:gd name="connsiteY0" fmla="*/ 931333 h 931333"/>
                    <a:gd name="connsiteX1" fmla="*/ 0 w 2156883"/>
                    <a:gd name="connsiteY1" fmla="*/ 643467 h 931333"/>
                    <a:gd name="connsiteX2" fmla="*/ 694267 w 2156883"/>
                    <a:gd name="connsiteY2" fmla="*/ 643467 h 931333"/>
                    <a:gd name="connsiteX3" fmla="*/ 694267 w 2156883"/>
                    <a:gd name="connsiteY3" fmla="*/ 295275 h 931333"/>
                    <a:gd name="connsiteX4" fmla="*/ 1083733 w 2156883"/>
                    <a:gd name="connsiteY4" fmla="*/ 0 h 931333"/>
                    <a:gd name="connsiteX5" fmla="*/ 1447800 w 2156883"/>
                    <a:gd name="connsiteY5" fmla="*/ 305858 h 931333"/>
                    <a:gd name="connsiteX6" fmla="*/ 1441450 w 2156883"/>
                    <a:gd name="connsiteY6" fmla="*/ 645583 h 931333"/>
                    <a:gd name="connsiteX7" fmla="*/ 2153708 w 2156883"/>
                    <a:gd name="connsiteY7" fmla="*/ 648758 h 931333"/>
                    <a:gd name="connsiteX8" fmla="*/ 2156883 w 2156883"/>
                    <a:gd name="connsiteY8" fmla="*/ 825500 h 931333"/>
                    <a:gd name="connsiteX0" fmla="*/ 6350 w 2156883"/>
                    <a:gd name="connsiteY0" fmla="*/ 817033 h 825500"/>
                    <a:gd name="connsiteX1" fmla="*/ 0 w 2156883"/>
                    <a:gd name="connsiteY1" fmla="*/ 643467 h 825500"/>
                    <a:gd name="connsiteX2" fmla="*/ 694267 w 2156883"/>
                    <a:gd name="connsiteY2" fmla="*/ 643467 h 825500"/>
                    <a:gd name="connsiteX3" fmla="*/ 694267 w 2156883"/>
                    <a:gd name="connsiteY3" fmla="*/ 295275 h 825500"/>
                    <a:gd name="connsiteX4" fmla="*/ 1083733 w 2156883"/>
                    <a:gd name="connsiteY4" fmla="*/ 0 h 825500"/>
                    <a:gd name="connsiteX5" fmla="*/ 1447800 w 2156883"/>
                    <a:gd name="connsiteY5" fmla="*/ 305858 h 825500"/>
                    <a:gd name="connsiteX6" fmla="*/ 1441450 w 2156883"/>
                    <a:gd name="connsiteY6" fmla="*/ 645583 h 825500"/>
                    <a:gd name="connsiteX7" fmla="*/ 2153708 w 2156883"/>
                    <a:gd name="connsiteY7" fmla="*/ 648758 h 825500"/>
                    <a:gd name="connsiteX8" fmla="*/ 2156883 w 2156883"/>
                    <a:gd name="connsiteY8" fmla="*/ 825500 h 825500"/>
                    <a:gd name="connsiteX0" fmla="*/ 0 w 2160058"/>
                    <a:gd name="connsiteY0" fmla="*/ 820208 h 825500"/>
                    <a:gd name="connsiteX1" fmla="*/ 3175 w 2160058"/>
                    <a:gd name="connsiteY1" fmla="*/ 643467 h 825500"/>
                    <a:gd name="connsiteX2" fmla="*/ 697442 w 2160058"/>
                    <a:gd name="connsiteY2" fmla="*/ 643467 h 825500"/>
                    <a:gd name="connsiteX3" fmla="*/ 697442 w 2160058"/>
                    <a:gd name="connsiteY3" fmla="*/ 295275 h 825500"/>
                    <a:gd name="connsiteX4" fmla="*/ 1086908 w 2160058"/>
                    <a:gd name="connsiteY4" fmla="*/ 0 h 825500"/>
                    <a:gd name="connsiteX5" fmla="*/ 1450975 w 2160058"/>
                    <a:gd name="connsiteY5" fmla="*/ 305858 h 825500"/>
                    <a:gd name="connsiteX6" fmla="*/ 1444625 w 2160058"/>
                    <a:gd name="connsiteY6" fmla="*/ 645583 h 825500"/>
                    <a:gd name="connsiteX7" fmla="*/ 2156883 w 2160058"/>
                    <a:gd name="connsiteY7" fmla="*/ 648758 h 825500"/>
                    <a:gd name="connsiteX8" fmla="*/ 2160058 w 2160058"/>
                    <a:gd name="connsiteY8" fmla="*/ 825500 h 825500"/>
                    <a:gd name="connsiteX0" fmla="*/ 0 w 2160058"/>
                    <a:gd name="connsiteY0" fmla="*/ 721783 h 727075"/>
                    <a:gd name="connsiteX1" fmla="*/ 3175 w 2160058"/>
                    <a:gd name="connsiteY1" fmla="*/ 545042 h 727075"/>
                    <a:gd name="connsiteX2" fmla="*/ 697442 w 2160058"/>
                    <a:gd name="connsiteY2" fmla="*/ 545042 h 727075"/>
                    <a:gd name="connsiteX3" fmla="*/ 697442 w 2160058"/>
                    <a:gd name="connsiteY3" fmla="*/ 196850 h 727075"/>
                    <a:gd name="connsiteX4" fmla="*/ 1080558 w 2160058"/>
                    <a:gd name="connsiteY4" fmla="*/ 0 h 727075"/>
                    <a:gd name="connsiteX5" fmla="*/ 1450975 w 2160058"/>
                    <a:gd name="connsiteY5" fmla="*/ 207433 h 727075"/>
                    <a:gd name="connsiteX6" fmla="*/ 1444625 w 2160058"/>
                    <a:gd name="connsiteY6" fmla="*/ 547158 h 727075"/>
                    <a:gd name="connsiteX7" fmla="*/ 2156883 w 2160058"/>
                    <a:gd name="connsiteY7" fmla="*/ 550333 h 727075"/>
                    <a:gd name="connsiteX8" fmla="*/ 2160058 w 2160058"/>
                    <a:gd name="connsiteY8" fmla="*/ 727075 h 727075"/>
                    <a:gd name="connsiteX0" fmla="*/ 0 w 2160058"/>
                    <a:gd name="connsiteY0" fmla="*/ 721783 h 727075"/>
                    <a:gd name="connsiteX1" fmla="*/ 3175 w 2160058"/>
                    <a:gd name="connsiteY1" fmla="*/ 545042 h 727075"/>
                    <a:gd name="connsiteX2" fmla="*/ 697442 w 2160058"/>
                    <a:gd name="connsiteY2" fmla="*/ 545042 h 727075"/>
                    <a:gd name="connsiteX3" fmla="*/ 697442 w 2160058"/>
                    <a:gd name="connsiteY3" fmla="*/ 196850 h 727075"/>
                    <a:gd name="connsiteX4" fmla="*/ 1080558 w 2160058"/>
                    <a:gd name="connsiteY4" fmla="*/ 0 h 727075"/>
                    <a:gd name="connsiteX5" fmla="*/ 1450975 w 2160058"/>
                    <a:gd name="connsiteY5" fmla="*/ 207433 h 727075"/>
                    <a:gd name="connsiteX6" fmla="*/ 1444625 w 2160058"/>
                    <a:gd name="connsiteY6" fmla="*/ 547158 h 727075"/>
                    <a:gd name="connsiteX7" fmla="*/ 2156883 w 2160058"/>
                    <a:gd name="connsiteY7" fmla="*/ 550333 h 727075"/>
                    <a:gd name="connsiteX8" fmla="*/ 2160058 w 2160058"/>
                    <a:gd name="connsiteY8" fmla="*/ 727075 h 727075"/>
                    <a:gd name="connsiteX0" fmla="*/ 0 w 2160058"/>
                    <a:gd name="connsiteY0" fmla="*/ 721783 h 727075"/>
                    <a:gd name="connsiteX1" fmla="*/ 3175 w 2160058"/>
                    <a:gd name="connsiteY1" fmla="*/ 545042 h 727075"/>
                    <a:gd name="connsiteX2" fmla="*/ 697442 w 2160058"/>
                    <a:gd name="connsiteY2" fmla="*/ 545042 h 727075"/>
                    <a:gd name="connsiteX3" fmla="*/ 697442 w 2160058"/>
                    <a:gd name="connsiteY3" fmla="*/ 196850 h 727075"/>
                    <a:gd name="connsiteX4" fmla="*/ 1080558 w 2160058"/>
                    <a:gd name="connsiteY4" fmla="*/ 0 h 727075"/>
                    <a:gd name="connsiteX5" fmla="*/ 1450975 w 2160058"/>
                    <a:gd name="connsiteY5" fmla="*/ 207433 h 727075"/>
                    <a:gd name="connsiteX6" fmla="*/ 1454150 w 2160058"/>
                    <a:gd name="connsiteY6" fmla="*/ 550333 h 727075"/>
                    <a:gd name="connsiteX7" fmla="*/ 2156883 w 2160058"/>
                    <a:gd name="connsiteY7" fmla="*/ 550333 h 727075"/>
                    <a:gd name="connsiteX8" fmla="*/ 2160058 w 2160058"/>
                    <a:gd name="connsiteY8" fmla="*/ 727075 h 72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60058" h="727075">
                      <a:moveTo>
                        <a:pt x="0" y="721783"/>
                      </a:moveTo>
                      <a:cubicBezTo>
                        <a:pt x="1058" y="662869"/>
                        <a:pt x="2117" y="603956"/>
                        <a:pt x="3175" y="545042"/>
                      </a:cubicBezTo>
                      <a:lnTo>
                        <a:pt x="697442" y="545042"/>
                      </a:lnTo>
                      <a:lnTo>
                        <a:pt x="697442" y="196850"/>
                      </a:lnTo>
                      <a:lnTo>
                        <a:pt x="1080558" y="0"/>
                      </a:lnTo>
                      <a:lnTo>
                        <a:pt x="1450975" y="207433"/>
                      </a:lnTo>
                      <a:cubicBezTo>
                        <a:pt x="1452033" y="321733"/>
                        <a:pt x="1453092" y="436033"/>
                        <a:pt x="1454150" y="550333"/>
                      </a:cubicBezTo>
                      <a:lnTo>
                        <a:pt x="2156883" y="550333"/>
                      </a:lnTo>
                      <a:cubicBezTo>
                        <a:pt x="2157941" y="609247"/>
                        <a:pt x="2159000" y="668161"/>
                        <a:pt x="2160058" y="727075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5" name="양쪽 모서리가 둥근 사각형 14"/>
                <p:cNvSpPr/>
                <p:nvPr userDrawn="1"/>
              </p:nvSpPr>
              <p:spPr>
                <a:xfrm>
                  <a:off x="4460723" y="620217"/>
                  <a:ext cx="216024" cy="284187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1" name="TextBox 10"/>
            <p:cNvSpPr txBox="1"/>
            <p:nvPr userDrawn="1"/>
          </p:nvSpPr>
          <p:spPr>
            <a:xfrm>
              <a:off x="2656251" y="4080561"/>
              <a:ext cx="3890809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50" dirty="0" smtClean="0">
                  <a:solidFill>
                    <a:schemeClr val="bg1"/>
                  </a:solidFill>
                  <a:latin typeface="+mn-ea"/>
                  <a:ea typeface="+mn-ea"/>
                </a:rPr>
                <a:t>http://</a:t>
              </a:r>
              <a:r>
                <a:rPr lang="en-US" altLang="ko-KR" sz="1450" dirty="0" smtClean="0">
                  <a:solidFill>
                    <a:schemeClr val="bg1"/>
                  </a:solidFill>
                  <a:latin typeface="+mn-ea"/>
                  <a:ea typeface="+mn-ea"/>
                </a:rPr>
                <a:t>www.workingmomdreamcenter.com</a:t>
              </a:r>
              <a:endParaRPr lang="ko-KR" altLang="en-US" sz="14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83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747" userDrawn="1">
          <p15:clr>
            <a:srgbClr val="FBAE40"/>
          </p15:clr>
        </p15:guide>
        <p15:guide id="4" pos="3536" userDrawn="1">
          <p15:clr>
            <a:srgbClr val="FBAE40"/>
          </p15:clr>
        </p15:guide>
        <p15:guide id="5" pos="4144" userDrawn="1">
          <p15:clr>
            <a:srgbClr val="FBAE40"/>
          </p15:clr>
        </p15:guide>
        <p15:guide id="6" pos="2933" userDrawn="1">
          <p15:clr>
            <a:srgbClr val="FBAE40"/>
          </p15:clr>
        </p15:guide>
        <p15:guide id="7" orient="horz" pos="798" userDrawn="1">
          <p15:clr>
            <a:srgbClr val="FBAE40"/>
          </p15:clr>
        </p15:guide>
        <p15:guide id="8" orient="horz" pos="570" userDrawn="1">
          <p15:clr>
            <a:srgbClr val="FBAE40"/>
          </p15:clr>
        </p15:guide>
        <p15:guide id="9" orient="horz" pos="354" userDrawn="1">
          <p15:clr>
            <a:srgbClr val="FBAE40"/>
          </p15:clr>
        </p15:guide>
        <p15:guide id="10" orient="horz" pos="234" userDrawn="1">
          <p15:clr>
            <a:srgbClr val="FBAE40"/>
          </p15:clr>
        </p15:guide>
        <p15:guide id="11" orient="horz" pos="6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7BE05-427F-4B45-8245-5BC1422B760A}" type="datetimeFigureOut">
              <a:rPr lang="ko-KR" altLang="en-US" smtClean="0"/>
              <a:pPr/>
              <a:t>2016-01-09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D788A-6E04-457B-82D4-DA10262888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10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61" r:id="rId3"/>
    <p:sldLayoutId id="2147483664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38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5" b="6103"/>
          <a:stretch/>
        </p:blipFill>
        <p:spPr>
          <a:xfrm>
            <a:off x="0" y="-1"/>
            <a:ext cx="6096000" cy="6885385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7104112" y="957486"/>
            <a:ext cx="3732112" cy="1179047"/>
            <a:chOff x="5029624" y="957486"/>
            <a:chExt cx="3732112" cy="1179047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5029624" y="1397869"/>
              <a:ext cx="3714158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4800" b="1" spc="-150" dirty="0" err="1" smtClean="0">
                  <a:solidFill>
                    <a:srgbClr val="27AAE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워킹맘드림센터</a:t>
              </a:r>
              <a:endParaRPr lang="ko-KR" altLang="en-US" sz="4800" b="1" spc="-150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5029624" y="957486"/>
              <a:ext cx="3732112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50" b="1" dirty="0" smtClean="0">
                  <a:solidFill>
                    <a:schemeClr val="accent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대한민국 </a:t>
              </a:r>
              <a:r>
                <a:rPr lang="ko-KR" altLang="en-US" sz="2250" b="1" dirty="0" err="1" smtClean="0">
                  <a:solidFill>
                    <a:schemeClr val="accent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워킹맘</a:t>
              </a:r>
              <a:r>
                <a:rPr lang="ko-KR" altLang="en-US" sz="2250" b="1" dirty="0" smtClean="0">
                  <a:solidFill>
                    <a:schemeClr val="accent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50" b="1" dirty="0">
                  <a:solidFill>
                    <a:schemeClr val="accent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전문 교육기관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150549" y="3068960"/>
            <a:ext cx="3160426" cy="2616681"/>
            <a:chOff x="5076056" y="2681858"/>
            <a:chExt cx="3160426" cy="2616681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5652120" y="2681858"/>
              <a:ext cx="25843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… </a:t>
              </a:r>
              <a:r>
                <a: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프로답게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5652120" y="3636256"/>
              <a:ext cx="25843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… </a:t>
              </a:r>
              <a:r>
                <a:rPr lang="ko-KR" altLang="en-US" sz="4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자신있게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5652120" y="4590653"/>
              <a:ext cx="25843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… </a:t>
              </a:r>
              <a:r>
                <a: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따뜻하게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5076056" y="2681858"/>
              <a:ext cx="6415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>
                  <a:solidFill>
                    <a:srgbClr val="27AAE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워</a:t>
              </a:r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5076056" y="3636256"/>
              <a:ext cx="6415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>
                  <a:solidFill>
                    <a:srgbClr val="27AAE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킹</a:t>
              </a:r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5076056" y="4590653"/>
              <a:ext cx="6415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>
                  <a:solidFill>
                    <a:srgbClr val="27AAE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370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프로답게 </a:t>
            </a:r>
            <a:r>
              <a:rPr lang="ko-KR" altLang="en-US" smtClean="0">
                <a:solidFill>
                  <a:srgbClr val="27AAE1"/>
                </a:solidFill>
              </a:rPr>
              <a:t>워</a:t>
            </a:r>
            <a:endParaRPr lang="ko-KR" altLang="en-US">
              <a:solidFill>
                <a:srgbClr val="27AAE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30493"/>
              </p:ext>
            </p:extLst>
          </p:nvPr>
        </p:nvGraphicFramePr>
        <p:xfrm>
          <a:off x="767408" y="1628800"/>
          <a:ext cx="10800000" cy="503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6385"/>
                <a:gridCol w="2951684"/>
                <a:gridCol w="5411931"/>
              </a:tblGrid>
              <a:tr h="1279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목표</a:t>
                      </a:r>
                      <a:endParaRPr lang="ko-KR" altLang="en-US" sz="2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바쁜 직장 생활에서 스마트한 업무 처리로 프로답게 일한다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대상</a:t>
                      </a:r>
                      <a:endParaRPr lang="ko-KR" altLang="en-US" sz="2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직장 생활을 하고 있는 </a:t>
                      </a:r>
                      <a:r>
                        <a:rPr lang="ko-KR" altLang="en-US" sz="16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워킹맘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또는 예비 </a:t>
                      </a:r>
                      <a:r>
                        <a:rPr lang="ko-KR" altLang="en-US" sz="16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워킹맘</a:t>
                      </a:r>
                      <a:endParaRPr lang="ko-KR" altLang="en-US" sz="16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6325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과정</a:t>
                      </a:r>
                      <a:endParaRPr lang="ko-KR" altLang="en-US" sz="2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스마트 워크 노하우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아웃룩과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원노트로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일과 삶 균형 잡기</a:t>
                      </a:r>
                      <a:endParaRPr lang="ko-KR" altLang="en-US" sz="16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spc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씽크와이즈</a:t>
                      </a:r>
                      <a:r>
                        <a:rPr lang="ko-KR" altLang="en-US" sz="1600" b="1" spc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1" spc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모바일로</a:t>
                      </a:r>
                      <a:r>
                        <a:rPr lang="ko-KR" altLang="en-US" sz="1600" b="1" spc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1" spc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스마트폰과</a:t>
                      </a:r>
                      <a:r>
                        <a:rPr lang="ko-KR" altLang="en-US" sz="1600" b="1" spc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컴퓨터를 </a:t>
                      </a:r>
                      <a:r>
                        <a:rPr lang="ko-KR" altLang="en-US" sz="1600" b="1" spc="-1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하나로</a:t>
                      </a:r>
                      <a:r>
                        <a:rPr lang="ko-KR" altLang="en-US" sz="1600" b="1" spc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1" spc="-1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만들기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하나부터 열까지 정리 노하우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바쁜 일상 속 시간 정리하기</a:t>
                      </a:r>
                      <a:endParaRPr lang="ko-KR" altLang="en-US" sz="16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기회를 높이는 인맥 정리하기</a:t>
                      </a:r>
                      <a:endParaRPr lang="ko-KR" altLang="en-US" sz="16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창조적인 환경을 만드는 공간 정리하기</a:t>
                      </a:r>
                      <a:endParaRPr lang="ko-KR" altLang="en-US" sz="16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31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자신 있게 </a:t>
            </a:r>
            <a:r>
              <a:rPr lang="ko-KR" altLang="en-US" dirty="0" smtClean="0">
                <a:solidFill>
                  <a:srgbClr val="27AAE1"/>
                </a:solidFill>
              </a:rPr>
              <a:t>킹</a:t>
            </a:r>
            <a:endParaRPr lang="ko-KR" altLang="en-US" dirty="0">
              <a:solidFill>
                <a:srgbClr val="27AAE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24441"/>
              </p:ext>
            </p:extLst>
          </p:nvPr>
        </p:nvGraphicFramePr>
        <p:xfrm>
          <a:off x="767408" y="1556792"/>
          <a:ext cx="10800000" cy="5039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6388"/>
                <a:gridCol w="2951684"/>
                <a:gridCol w="5411928"/>
              </a:tblGrid>
              <a:tr h="1418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목표</a:t>
                      </a:r>
                      <a:endParaRPr lang="ko-KR" altLang="en-US" sz="2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자기 자신에게 당당함으로써 어떤 일이라도 자신 있게 한다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18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대상</a:t>
                      </a:r>
                      <a:endParaRPr lang="ko-KR" altLang="en-US" sz="2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자기 자신을 잃고 사는 </a:t>
                      </a:r>
                      <a:r>
                        <a:rPr lang="ko-KR" altLang="en-US" sz="16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워킹맘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또는 예비 </a:t>
                      </a:r>
                      <a:r>
                        <a:rPr lang="ko-KR" altLang="en-US" sz="16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워킹맘</a:t>
                      </a:r>
                      <a:endParaRPr lang="ko-KR" altLang="en-US" sz="16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054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과정</a:t>
                      </a:r>
                      <a:endParaRPr lang="ko-KR" altLang="en-US" sz="2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몸짱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맘짱</a:t>
                      </a:r>
                      <a:endParaRPr lang="ko-KR" altLang="en-US" sz="16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잃어버린 나와 내 꿈 찾기</a:t>
                      </a:r>
                      <a:endParaRPr lang="ko-KR" altLang="en-US" sz="16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5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spc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달콤살벌</a:t>
                      </a:r>
                      <a:r>
                        <a:rPr lang="ko-KR" altLang="en-US" sz="1600" b="1" spc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b="1" spc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</a:t>
                      </a:r>
                      <a:r>
                        <a:rPr lang="ko-KR" altLang="en-US" sz="1600" b="1" spc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라인 만들기</a:t>
                      </a:r>
                      <a:endParaRPr lang="ko-KR" altLang="en-US" sz="1600" b="1" spc="-1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5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태짱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말짱</a:t>
                      </a:r>
                      <a:endParaRPr lang="ko-KR" altLang="en-US" sz="16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머리부터 발끝까지 스타일링 하기</a:t>
                      </a:r>
                      <a:endParaRPr lang="ko-KR" altLang="en-US" sz="16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5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눈치코치 있게 말하기</a:t>
                      </a:r>
                      <a:endParaRPr lang="ko-KR" altLang="en-US" sz="16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31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따뜻하게 </a:t>
            </a:r>
            <a:r>
              <a:rPr lang="ko-KR" altLang="en-US" smtClean="0">
                <a:solidFill>
                  <a:srgbClr val="27AAE1"/>
                </a:solidFill>
              </a:rPr>
              <a:t>맘</a:t>
            </a:r>
            <a:endParaRPr lang="ko-KR" altLang="en-US">
              <a:solidFill>
                <a:srgbClr val="27AAE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46167"/>
              </p:ext>
            </p:extLst>
          </p:nvPr>
        </p:nvGraphicFramePr>
        <p:xfrm>
          <a:off x="695400" y="1484784"/>
          <a:ext cx="10800000" cy="504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6388"/>
                <a:gridCol w="2951684"/>
                <a:gridCol w="5411928"/>
              </a:tblGrid>
              <a:tr h="53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목표</a:t>
                      </a:r>
                      <a:endParaRPr lang="ko-KR" altLang="en-US" sz="2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엄마</a:t>
                      </a: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아내로서의 역할을 함으로써 가족을 따뜻하게 사랑한다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대상</a:t>
                      </a:r>
                      <a:endParaRPr lang="ko-KR" altLang="en-US" sz="2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남편과 아이가 있는 </a:t>
                      </a:r>
                      <a:r>
                        <a:rPr lang="ko-KR" altLang="en-US" sz="16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워킹맘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또는 예비 </a:t>
                      </a:r>
                      <a:r>
                        <a:rPr lang="ko-KR" altLang="en-US" sz="16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워킹맘</a:t>
                      </a:r>
                      <a:endParaRPr lang="ko-KR" altLang="en-US" sz="16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2747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과정</a:t>
                      </a:r>
                      <a:endParaRPr lang="ko-KR" altLang="en-US" sz="2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지인엄마</a:t>
                      </a: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600" b="1" dirty="0" smtClean="0">
                          <a:latin typeface="바탕체" pitchFamily="17" charset="-127"/>
                          <a:ea typeface="바탕체" pitchFamily="17" charset="-127"/>
                        </a:rPr>
                        <a:t>智仁</a:t>
                      </a: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지혜지</a:t>
                      </a: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어질인</a:t>
                      </a: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우리 아이 잔병치레 없이 튼튼하게 키우기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우리 아이 건치 만들기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우리 아이 깨끗한 피부 만들기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우리 아이 안전한 밥상 만들기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엄마표</a:t>
                      </a:r>
                      <a:r>
                        <a:rPr lang="ko-KR" altLang="en-US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영어 </a:t>
                      </a:r>
                      <a:r>
                        <a:rPr lang="ko-KR" altLang="en-US" sz="14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홈스쿨</a:t>
                      </a:r>
                      <a:r>
                        <a:rPr lang="ko-KR" altLang="en-US" sz="1400" b="1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링</a:t>
                      </a:r>
                      <a:r>
                        <a:rPr lang="ko-KR" altLang="en-US" sz="14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노하우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엄마표</a:t>
                      </a:r>
                      <a:r>
                        <a:rPr lang="ko-KR" altLang="en-US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언어 </a:t>
                      </a:r>
                      <a:r>
                        <a:rPr lang="ko-KR" altLang="en-US" sz="14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홈스쿨링</a:t>
                      </a:r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노하우</a:t>
                      </a:r>
                      <a:endParaRPr lang="ko-KR" altLang="en-US" sz="1400" b="1" spc="-1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엄마표</a:t>
                      </a:r>
                      <a:r>
                        <a:rPr lang="ko-KR" altLang="en-US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음악 </a:t>
                      </a:r>
                      <a:r>
                        <a:rPr lang="ko-KR" altLang="en-US" sz="14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홈스쿨링</a:t>
                      </a:r>
                      <a:r>
                        <a:rPr lang="ko-KR" altLang="en-US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노하우</a:t>
                      </a:r>
                      <a:endParaRPr lang="ko-KR" altLang="en-US" sz="1400" b="1" spc="-1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엄마표</a:t>
                      </a:r>
                      <a:r>
                        <a:rPr lang="ko-KR" altLang="en-US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미술 </a:t>
                      </a:r>
                      <a:r>
                        <a:rPr lang="ko-KR" altLang="en-US" sz="14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홈스쿨링</a:t>
                      </a:r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노하우</a:t>
                      </a:r>
                      <a:endParaRPr lang="ko-KR" altLang="en-US" sz="1400" b="1" spc="-1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엄마표</a:t>
                      </a:r>
                      <a:r>
                        <a:rPr lang="ko-KR" altLang="en-US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독서 </a:t>
                      </a:r>
                      <a:r>
                        <a:rPr lang="ko-KR" altLang="en-US" sz="14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홈스쿨링</a:t>
                      </a:r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노하우</a:t>
                      </a:r>
                      <a:endParaRPr lang="ko-KR" altLang="en-US" sz="1400" b="1" spc="-1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엄마표</a:t>
                      </a:r>
                      <a:r>
                        <a:rPr lang="ko-KR" altLang="en-US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경제 </a:t>
                      </a:r>
                      <a:r>
                        <a:rPr lang="ko-KR" altLang="en-US" sz="14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홈스쿨링</a:t>
                      </a:r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노하우</a:t>
                      </a:r>
                      <a:endParaRPr lang="ko-KR" altLang="en-US" sz="1400" b="1" spc="-1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부자아내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 smtClean="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  <a:cs typeface="+mn-cs"/>
                        </a:rPr>
                        <a:t>扶慈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도울부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사랑자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6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사랑을 부르는 부부 대화법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영양만점 스피드 요리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부부의 성 안녕하십니까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31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27AAE1"/>
                </a:solidFill>
              </a:rPr>
              <a:t>맞춤</a:t>
            </a:r>
            <a:r>
              <a:rPr lang="ko-KR" altLang="en-US" smtClean="0"/>
              <a:t> 워킹맘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525101"/>
              </p:ext>
            </p:extLst>
          </p:nvPr>
        </p:nvGraphicFramePr>
        <p:xfrm>
          <a:off x="695400" y="1484784"/>
          <a:ext cx="10800000" cy="503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6388"/>
                <a:gridCol w="8363612"/>
              </a:tblGrid>
              <a:tr h="1418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목표</a:t>
                      </a:r>
                      <a:endParaRPr lang="ko-KR" altLang="en-US" sz="2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워킹맘의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스트레스 해소와 업무 능률 향상 교육을 통해 행복한 기업을 만든다</a:t>
                      </a:r>
                      <a:endParaRPr lang="en-US" altLang="ko-KR" sz="16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대상</a:t>
                      </a:r>
                      <a:endParaRPr lang="ko-KR" altLang="en-US" sz="2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기업</a:t>
                      </a: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학교</a:t>
                      </a: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병원</a:t>
                      </a: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공공 </a:t>
                      </a:r>
                      <a:r>
                        <a:rPr lang="ko-KR" altLang="en-US" sz="16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기관내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워킹맘</a:t>
                      </a:r>
                      <a:endParaRPr lang="ko-KR" altLang="en-US" sz="16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과정</a:t>
                      </a:r>
                      <a:endParaRPr lang="ko-KR" altLang="en-US" sz="2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사전 설문조사를 통하여</a:t>
                      </a: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기업의 직원 성향 및 </a:t>
                      </a:r>
                      <a:r>
                        <a:rPr lang="ko-KR" altLang="en-US" sz="16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니즈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파악 후</a:t>
                      </a:r>
                      <a:r>
                        <a:rPr lang="en-US" altLang="ko-KR" sz="16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맞춤 커리큘럼 구성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31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27AAE1"/>
                </a:solidFill>
              </a:rPr>
              <a:t>프로</a:t>
            </a:r>
            <a:r>
              <a:rPr lang="ko-KR" altLang="en-US" smtClean="0"/>
              <a:t> 워킹맘</a:t>
            </a:r>
            <a:r>
              <a:rPr lang="en-US" altLang="ko-KR" smtClean="0"/>
              <a:t>1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188847"/>
              </p:ext>
            </p:extLst>
          </p:nvPr>
        </p:nvGraphicFramePr>
        <p:xfrm>
          <a:off x="638065" y="1556792"/>
          <a:ext cx="1080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6388"/>
                <a:gridCol w="2951684"/>
                <a:gridCol w="5411928"/>
              </a:tblGrid>
              <a:tr h="987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목표</a:t>
                      </a:r>
                      <a:endParaRPr lang="ko-KR" altLang="en-US" sz="2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경력 </a:t>
                      </a:r>
                      <a:r>
                        <a:rPr lang="ko-KR" altLang="en-US" sz="16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단절맘이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자기 자신을 찾고 사회에서 프로답게 일할 수 있다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87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대상</a:t>
                      </a:r>
                      <a:endParaRPr lang="ko-KR" altLang="en-US" sz="2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경력 </a:t>
                      </a:r>
                      <a:r>
                        <a:rPr lang="ko-KR" altLang="en-US" sz="16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단절맘</a:t>
                      </a: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꿈을 찾아 이직을 원하는 </a:t>
                      </a:r>
                      <a:r>
                        <a:rPr lang="ko-KR" altLang="en-US" sz="16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워킹맘</a:t>
                      </a:r>
                      <a:endParaRPr lang="ko-KR" altLang="en-US" sz="16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25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과정</a:t>
                      </a:r>
                      <a:endParaRPr lang="ko-KR" altLang="en-US" sz="2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정리컨설턴트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 </a:t>
                      </a: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7.5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시간씩 총 </a:t>
                      </a: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5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smtClean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한국정리수납컨설턴트협회와 공동 진행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31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27AAE1"/>
                </a:solidFill>
              </a:rPr>
              <a:t>프로</a:t>
            </a:r>
            <a:r>
              <a:rPr lang="ko-KR" altLang="en-US" smtClean="0"/>
              <a:t> 워킹맘</a:t>
            </a:r>
            <a:r>
              <a:rPr lang="en-US" altLang="ko-KR" smtClean="0"/>
              <a:t>2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56642"/>
              </p:ext>
            </p:extLst>
          </p:nvPr>
        </p:nvGraphicFramePr>
        <p:xfrm>
          <a:off x="609600" y="1412776"/>
          <a:ext cx="1080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6388"/>
                <a:gridCol w="2951684"/>
                <a:gridCol w="5411928"/>
              </a:tblGrid>
              <a:tr h="987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목표</a:t>
                      </a:r>
                      <a:endParaRPr lang="ko-KR" altLang="en-US" sz="2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프로답게</a:t>
                      </a: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자신 있게</a:t>
                      </a: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따뜻하게 라는 모토 실천으로  대한민국을 이끌어갈 여성 인재를 만든다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87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대상</a:t>
                      </a:r>
                      <a:endParaRPr lang="ko-KR" altLang="en-US" sz="2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 여대생</a:t>
                      </a: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경력 </a:t>
                      </a:r>
                      <a:r>
                        <a:rPr lang="ko-KR" altLang="en-US" sz="16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단절맘</a:t>
                      </a:r>
                      <a:endParaRPr lang="ko-KR" altLang="en-US" sz="16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25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과정</a:t>
                      </a:r>
                      <a:endParaRPr lang="ko-KR" altLang="en-US" sz="2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세미나</a:t>
                      </a: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(90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</a:t>
                      </a: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프로답게 </a:t>
                      </a:r>
                      <a:r>
                        <a:rPr lang="ko-KR" altLang="en-US" sz="16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워가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되는 노하우</a:t>
                      </a:r>
                      <a:endParaRPr lang="en-US" altLang="ko-KR" sz="16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7800" marR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자신 있게 킹이 되는 노하우</a:t>
                      </a:r>
                      <a:endParaRPr lang="en-US" altLang="ko-KR" sz="16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7800" marR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따뜻하게 맘이 되는 노하우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54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워크샵</a:t>
                      </a: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 </a:t>
                      </a: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 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총 </a:t>
                      </a: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</a:t>
                      </a: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프로답게 워 되는 과정 마스터</a:t>
                      </a:r>
                      <a:endParaRPr lang="en-US" altLang="ko-KR" sz="16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7800" marR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자신 있게 킹 되는 과정 마스터</a:t>
                      </a:r>
                      <a:endParaRPr lang="en-US" altLang="ko-KR" sz="16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7800" marR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따뜻하게 맘 되는 과정 마스터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31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26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꿈몰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DCC"/>
      </a:accent1>
      <a:accent2>
        <a:srgbClr val="0A9947"/>
      </a:accent2>
      <a:accent3>
        <a:srgbClr val="FE834B"/>
      </a:accent3>
      <a:accent4>
        <a:srgbClr val="0C419A"/>
      </a:accent4>
      <a:accent5>
        <a:srgbClr val="8CC919"/>
      </a:accent5>
      <a:accent6>
        <a:srgbClr val="FFB300"/>
      </a:accent6>
      <a:hlink>
        <a:srgbClr val="478DCC"/>
      </a:hlink>
      <a:folHlink>
        <a:srgbClr val="0A9947"/>
      </a:folHlink>
    </a:clrScheme>
    <a:fontScheme name="꿈몰다">
      <a:majorFont>
        <a:latin typeface="나눔명조"/>
        <a:ea typeface="나눔명조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321</Words>
  <Application>Microsoft Office PowerPoint</Application>
  <PresentationFormat>와이드스크린</PresentationFormat>
  <Paragraphs>84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나눔명조</vt:lpstr>
      <vt:lpstr>나눔바른고딕</vt:lpstr>
      <vt:lpstr>바탕체</vt:lpstr>
      <vt:lpstr>Arial</vt:lpstr>
      <vt:lpstr>Office 테마</vt:lpstr>
      <vt:lpstr>PowerPoint 프레젠테이션</vt:lpstr>
      <vt:lpstr>PowerPoint 프레젠테이션</vt:lpstr>
      <vt:lpstr>프로답게 워</vt:lpstr>
      <vt:lpstr>자신 있게 킹</vt:lpstr>
      <vt:lpstr>따뜻하게 맘</vt:lpstr>
      <vt:lpstr>맞춤 워킹맘</vt:lpstr>
      <vt:lpstr>프로 워킹맘1</vt:lpstr>
      <vt:lpstr>프로 워킹맘2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이화진</cp:lastModifiedBy>
  <cp:revision>72</cp:revision>
  <dcterms:created xsi:type="dcterms:W3CDTF">2011-06-30T04:10:26Z</dcterms:created>
  <dcterms:modified xsi:type="dcterms:W3CDTF">2016-01-08T15:29:11Z</dcterms:modified>
</cp:coreProperties>
</file>