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58" r:id="rId4"/>
    <p:sldId id="259" r:id="rId5"/>
    <p:sldId id="261" r:id="rId6"/>
    <p:sldId id="263" r:id="rId7"/>
    <p:sldId id="265" r:id="rId8"/>
    <p:sldId id="260" r:id="rId9"/>
    <p:sldId id="266" r:id="rId10"/>
    <p:sldId id="269" r:id="rId11"/>
    <p:sldId id="267" r:id="rId12"/>
    <p:sldId id="268" r:id="rId13"/>
    <p:sldId id="273" r:id="rId14"/>
    <p:sldId id="275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111C3147-D2DF-41A3-9909-0D483AB9F84A}">
          <p14:sldIdLst>
            <p14:sldId id="272"/>
          </p14:sldIdLst>
        </p14:section>
        <p14:section name="목차" id="{78C0DDD9-2C43-496F-90E5-AA3D7E954A6C}">
          <p14:sldIdLst>
            <p14:sldId id="257"/>
          </p14:sldIdLst>
        </p14:section>
        <p14:section name="한빛미디어 하는 일" id="{46D38B59-D6DD-496D-AEB4-AF4C144F7E08}">
          <p14:sldIdLst>
            <p14:sldId id="258"/>
            <p14:sldId id="259"/>
            <p14:sldId id="261"/>
            <p14:sldId id="263"/>
          </p14:sldIdLst>
        </p14:section>
        <p14:section name="한빛미디어 성과" id="{ECF295BA-F59D-486F-B674-4737B6587F29}">
          <p14:sldIdLst>
            <p14:sldId id="265"/>
            <p14:sldId id="260"/>
            <p14:sldId id="266"/>
            <p14:sldId id="269"/>
          </p14:sldIdLst>
        </p14:section>
        <p14:section name="한빛미디어 사람들" id="{9BE4B18F-2D0B-42D5-BBE7-96E3BBCF2C54}">
          <p14:sldIdLst>
            <p14:sldId id="267"/>
            <p14:sldId id="268"/>
            <p14:sldId id="273"/>
            <p14:sldId id="275"/>
          </p14:sldIdLst>
        </p14:section>
        <p14:section name="로고" id="{AD033411-98E5-4F75-8280-AC242B98E29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80" y="1026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400" b="1" i="0" u="none" strike="noStrike" kern="1200" baseline="0">
                      <a:solidFill>
                        <a:srgbClr val="FFFF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수험서</c:v>
                </c:pt>
                <c:pt idx="1">
                  <c:v>경제/경영</c:v>
                </c:pt>
                <c:pt idx="2">
                  <c:v>컴퓨터</c:v>
                </c:pt>
                <c:pt idx="3">
                  <c:v>IT전문서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25</c:v>
                </c:pt>
                <c:pt idx="2">
                  <c:v>50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30"/>
        <c:axId val="334886560"/>
        <c:axId val="334880288"/>
      </c:barChart>
      <c:catAx>
        <c:axId val="334886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880288"/>
        <c:crosses val="autoZero"/>
        <c:auto val="1"/>
        <c:lblAlgn val="ctr"/>
        <c:lblOffset val="100"/>
        <c:noMultiLvlLbl val="0"/>
      </c:catAx>
      <c:valAx>
        <c:axId val="334880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488656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파워포인트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20255321112204724"/>
                  <c:y val="2.52766962797307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E50DFAC-F7FB-45E4-AD2F-3372EA933B82}" type="CATEGORYNAME">
                      <a:rPr lang="ko-KR" altLang="en-US" dirty="0">
                        <a:solidFill>
                          <a:schemeClr val="bg1"/>
                        </a:solidFill>
                      </a:rPr>
                      <a:pPr>
                        <a:defRPr sz="32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A29DF163-FED8-4E57-BAA3-F04D2A45DC03}" type="PERCENTAGE">
                      <a:rPr lang="en-US" altLang="ko-KR" sz="3600" baseline="0" dirty="0">
                        <a:solidFill>
                          <a:srgbClr val="FFFF00"/>
                        </a:solidFill>
                      </a:rPr>
                      <a:pPr>
                        <a:defRPr sz="32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23093264025590551"/>
                  <c:y val="-2.46593857862090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lnSpc>
                        <a:spcPts val="5000"/>
                      </a:lnSpc>
                      <a:defRPr sz="3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93B4352-15EC-4620-85CB-D4CF541E2542}" type="CATEGORYNAME">
                      <a:rPr lang="ko-KR" altLang="en-US" sz="4400">
                        <a:solidFill>
                          <a:schemeClr val="bg1"/>
                        </a:solidFill>
                      </a:rPr>
                      <a:pPr>
                        <a:lnSpc>
                          <a:spcPts val="5000"/>
                        </a:lnSpc>
                        <a:defRPr sz="32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B44BAD34-1E20-491B-B11C-904394642D92}" type="PERCENTAGE">
                      <a:rPr lang="en-US" altLang="ko-KR" sz="4800" baseline="0">
                        <a:solidFill>
                          <a:srgbClr val="FFFF00"/>
                        </a:solidFill>
                      </a:rPr>
                      <a:pPr>
                        <a:lnSpc>
                          <a:spcPts val="5000"/>
                        </a:lnSpc>
                        <a:defRPr sz="32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lnSpc>
                      <a:spcPts val="5000"/>
                    </a:lnSpc>
                    <a:defRPr sz="3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비구매</c:v>
                </c:pt>
                <c:pt idx="1">
                  <c:v>구매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215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775" y="-152998"/>
            <a:ext cx="6804450" cy="711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2" t="13127" r="25561" b="13604"/>
          <a:stretch/>
        </p:blipFill>
        <p:spPr>
          <a:xfrm rot="20102237">
            <a:off x="8220119" y="2764049"/>
            <a:ext cx="2505254" cy="40037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그룹 7"/>
          <p:cNvGrpSpPr/>
          <p:nvPr userDrawn="1"/>
        </p:nvGrpSpPr>
        <p:grpSpPr>
          <a:xfrm>
            <a:off x="5221750" y="5997250"/>
            <a:ext cx="1828800" cy="300139"/>
            <a:chOff x="7910513" y="5729288"/>
            <a:chExt cx="3530600" cy="579437"/>
          </a:xfrm>
          <a:solidFill>
            <a:schemeClr val="bg1"/>
          </a:solidFill>
        </p:grpSpPr>
        <p:sp>
          <p:nvSpPr>
            <p:cNvPr id="9" name="Freeform 42"/>
            <p:cNvSpPr>
              <a:spLocks/>
            </p:cNvSpPr>
            <p:nvPr userDrawn="1"/>
          </p:nvSpPr>
          <p:spPr bwMode="auto">
            <a:xfrm>
              <a:off x="9920288" y="6153150"/>
              <a:ext cx="79375" cy="117475"/>
            </a:xfrm>
            <a:custGeom>
              <a:avLst/>
              <a:gdLst>
                <a:gd name="T0" fmla="*/ 0 w 50"/>
                <a:gd name="T1" fmla="*/ 74 h 74"/>
                <a:gd name="T2" fmla="*/ 0 w 50"/>
                <a:gd name="T3" fmla="*/ 0 h 74"/>
                <a:gd name="T4" fmla="*/ 9 w 50"/>
                <a:gd name="T5" fmla="*/ 0 h 74"/>
                <a:gd name="T6" fmla="*/ 9 w 50"/>
                <a:gd name="T7" fmla="*/ 29 h 74"/>
                <a:gd name="T8" fmla="*/ 38 w 50"/>
                <a:gd name="T9" fmla="*/ 29 h 74"/>
                <a:gd name="T10" fmla="*/ 38 w 50"/>
                <a:gd name="T11" fmla="*/ 0 h 74"/>
                <a:gd name="T12" fmla="*/ 50 w 50"/>
                <a:gd name="T13" fmla="*/ 0 h 74"/>
                <a:gd name="T14" fmla="*/ 50 w 50"/>
                <a:gd name="T15" fmla="*/ 74 h 74"/>
                <a:gd name="T16" fmla="*/ 38 w 50"/>
                <a:gd name="T17" fmla="*/ 74 h 74"/>
                <a:gd name="T18" fmla="*/ 38 w 50"/>
                <a:gd name="T19" fmla="*/ 41 h 74"/>
                <a:gd name="T20" fmla="*/ 9 w 50"/>
                <a:gd name="T21" fmla="*/ 41 h 74"/>
                <a:gd name="T22" fmla="*/ 9 w 50"/>
                <a:gd name="T23" fmla="*/ 74 h 74"/>
                <a:gd name="T24" fmla="*/ 0 w 50"/>
                <a:gd name="T2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4">
                  <a:moveTo>
                    <a:pt x="0" y="74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29"/>
                  </a:lnTo>
                  <a:lnTo>
                    <a:pt x="38" y="29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38" y="41"/>
                  </a:lnTo>
                  <a:lnTo>
                    <a:pt x="9" y="41"/>
                  </a:lnTo>
                  <a:lnTo>
                    <a:pt x="9" y="74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3"/>
            <p:cNvSpPr>
              <a:spLocks noEditPoints="1"/>
            </p:cNvSpPr>
            <p:nvPr userDrawn="1"/>
          </p:nvSpPr>
          <p:spPr bwMode="auto">
            <a:xfrm>
              <a:off x="10018713" y="6180138"/>
              <a:ext cx="88900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4"/>
            <p:cNvSpPr>
              <a:spLocks/>
            </p:cNvSpPr>
            <p:nvPr userDrawn="1"/>
          </p:nvSpPr>
          <p:spPr bwMode="auto">
            <a:xfrm>
              <a:off x="10134600" y="6180138"/>
              <a:ext cx="71437" cy="90487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"/>
            <p:cNvSpPr>
              <a:spLocks noEditPoints="1"/>
            </p:cNvSpPr>
            <p:nvPr userDrawn="1"/>
          </p:nvSpPr>
          <p:spPr bwMode="auto">
            <a:xfrm>
              <a:off x="10225088" y="6153150"/>
              <a:ext cx="90487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6"/>
            <p:cNvSpPr>
              <a:spLocks noEditPoints="1"/>
            </p:cNvSpPr>
            <p:nvPr userDrawn="1"/>
          </p:nvSpPr>
          <p:spPr bwMode="auto">
            <a:xfrm>
              <a:off x="10337800" y="6153150"/>
              <a:ext cx="15875" cy="117475"/>
            </a:xfrm>
            <a:custGeom>
              <a:avLst/>
              <a:gdLst>
                <a:gd name="T0" fmla="*/ 0 w 10"/>
                <a:gd name="T1" fmla="*/ 17 h 74"/>
                <a:gd name="T2" fmla="*/ 10 w 10"/>
                <a:gd name="T3" fmla="*/ 17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17 h 74"/>
                <a:gd name="T10" fmla="*/ 0 w 10"/>
                <a:gd name="T11" fmla="*/ 10 h 74"/>
                <a:gd name="T12" fmla="*/ 0 w 10"/>
                <a:gd name="T13" fmla="*/ 0 h 74"/>
                <a:gd name="T14" fmla="*/ 10 w 10"/>
                <a:gd name="T15" fmla="*/ 0 h 74"/>
                <a:gd name="T16" fmla="*/ 10 w 10"/>
                <a:gd name="T17" fmla="*/ 10 h 74"/>
                <a:gd name="T18" fmla="*/ 0 w 10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4">
                  <a:moveTo>
                    <a:pt x="0" y="17"/>
                  </a:moveTo>
                  <a:lnTo>
                    <a:pt x="10" y="17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7"/>
            <p:cNvSpPr>
              <a:spLocks/>
            </p:cNvSpPr>
            <p:nvPr userDrawn="1"/>
          </p:nvSpPr>
          <p:spPr bwMode="auto">
            <a:xfrm>
              <a:off x="10379075" y="6153150"/>
              <a:ext cx="38100" cy="117475"/>
            </a:xfrm>
            <a:custGeom>
              <a:avLst/>
              <a:gdLst>
                <a:gd name="T0" fmla="*/ 7 w 24"/>
                <a:gd name="T1" fmla="*/ 29 h 74"/>
                <a:gd name="T2" fmla="*/ 0 w 24"/>
                <a:gd name="T3" fmla="*/ 29 h 74"/>
                <a:gd name="T4" fmla="*/ 0 w 24"/>
                <a:gd name="T5" fmla="*/ 17 h 74"/>
                <a:gd name="T6" fmla="*/ 7 w 24"/>
                <a:gd name="T7" fmla="*/ 17 h 74"/>
                <a:gd name="T8" fmla="*/ 7 w 24"/>
                <a:gd name="T9" fmla="*/ 0 h 74"/>
                <a:gd name="T10" fmla="*/ 17 w 24"/>
                <a:gd name="T11" fmla="*/ 0 h 74"/>
                <a:gd name="T12" fmla="*/ 17 w 24"/>
                <a:gd name="T13" fmla="*/ 17 h 74"/>
                <a:gd name="T14" fmla="*/ 24 w 24"/>
                <a:gd name="T15" fmla="*/ 17 h 74"/>
                <a:gd name="T16" fmla="*/ 24 w 24"/>
                <a:gd name="T17" fmla="*/ 29 h 74"/>
                <a:gd name="T18" fmla="*/ 17 w 24"/>
                <a:gd name="T19" fmla="*/ 29 h 74"/>
                <a:gd name="T20" fmla="*/ 17 w 24"/>
                <a:gd name="T21" fmla="*/ 74 h 74"/>
                <a:gd name="T22" fmla="*/ 7 w 24"/>
                <a:gd name="T23" fmla="*/ 74 h 74"/>
                <a:gd name="T24" fmla="*/ 7 w 24"/>
                <a:gd name="T25" fmla="*/ 2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4">
                  <a:moveTo>
                    <a:pt x="7" y="29"/>
                  </a:moveTo>
                  <a:lnTo>
                    <a:pt x="0" y="29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24" y="17"/>
                  </a:lnTo>
                  <a:lnTo>
                    <a:pt x="24" y="29"/>
                  </a:lnTo>
                  <a:lnTo>
                    <a:pt x="17" y="29"/>
                  </a:lnTo>
                  <a:lnTo>
                    <a:pt x="17" y="74"/>
                  </a:lnTo>
                  <a:lnTo>
                    <a:pt x="7" y="74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8"/>
            <p:cNvSpPr>
              <a:spLocks/>
            </p:cNvSpPr>
            <p:nvPr userDrawn="1"/>
          </p:nvSpPr>
          <p:spPr bwMode="auto">
            <a:xfrm>
              <a:off x="10502900" y="6153150"/>
              <a:ext cx="117475" cy="117475"/>
            </a:xfrm>
            <a:custGeom>
              <a:avLst/>
              <a:gdLst>
                <a:gd name="T0" fmla="*/ 0 w 74"/>
                <a:gd name="T1" fmla="*/ 74 h 74"/>
                <a:gd name="T2" fmla="*/ 0 w 74"/>
                <a:gd name="T3" fmla="*/ 0 h 74"/>
                <a:gd name="T4" fmla="*/ 17 w 74"/>
                <a:gd name="T5" fmla="*/ 0 h 74"/>
                <a:gd name="T6" fmla="*/ 38 w 74"/>
                <a:gd name="T7" fmla="*/ 55 h 74"/>
                <a:gd name="T8" fmla="*/ 57 w 74"/>
                <a:gd name="T9" fmla="*/ 0 h 74"/>
                <a:gd name="T10" fmla="*/ 74 w 74"/>
                <a:gd name="T11" fmla="*/ 0 h 74"/>
                <a:gd name="T12" fmla="*/ 74 w 74"/>
                <a:gd name="T13" fmla="*/ 74 h 74"/>
                <a:gd name="T14" fmla="*/ 62 w 74"/>
                <a:gd name="T15" fmla="*/ 74 h 74"/>
                <a:gd name="T16" fmla="*/ 62 w 74"/>
                <a:gd name="T17" fmla="*/ 15 h 74"/>
                <a:gd name="T18" fmla="*/ 41 w 74"/>
                <a:gd name="T19" fmla="*/ 74 h 74"/>
                <a:gd name="T20" fmla="*/ 34 w 74"/>
                <a:gd name="T21" fmla="*/ 74 h 74"/>
                <a:gd name="T22" fmla="*/ 12 w 74"/>
                <a:gd name="T23" fmla="*/ 15 h 74"/>
                <a:gd name="T24" fmla="*/ 12 w 74"/>
                <a:gd name="T25" fmla="*/ 74 h 74"/>
                <a:gd name="T26" fmla="*/ 0 w 7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4">
                  <a:moveTo>
                    <a:pt x="0" y="7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8" y="55"/>
                  </a:lnTo>
                  <a:lnTo>
                    <a:pt x="57" y="0"/>
                  </a:lnTo>
                  <a:lnTo>
                    <a:pt x="74" y="0"/>
                  </a:lnTo>
                  <a:lnTo>
                    <a:pt x="74" y="74"/>
                  </a:lnTo>
                  <a:lnTo>
                    <a:pt x="62" y="74"/>
                  </a:lnTo>
                  <a:lnTo>
                    <a:pt x="62" y="15"/>
                  </a:lnTo>
                  <a:lnTo>
                    <a:pt x="41" y="74"/>
                  </a:lnTo>
                  <a:lnTo>
                    <a:pt x="34" y="74"/>
                  </a:lnTo>
                  <a:lnTo>
                    <a:pt x="12" y="15"/>
                  </a:lnTo>
                  <a:lnTo>
                    <a:pt x="12" y="74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9"/>
            <p:cNvSpPr>
              <a:spLocks noEditPoints="1"/>
            </p:cNvSpPr>
            <p:nvPr userDrawn="1"/>
          </p:nvSpPr>
          <p:spPr bwMode="auto">
            <a:xfrm>
              <a:off x="10639425" y="6176963"/>
              <a:ext cx="90487" cy="96837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0"/>
            <p:cNvSpPr>
              <a:spLocks noEditPoints="1"/>
            </p:cNvSpPr>
            <p:nvPr userDrawn="1"/>
          </p:nvSpPr>
          <p:spPr bwMode="auto">
            <a:xfrm>
              <a:off x="10747375" y="6153150"/>
              <a:ext cx="90487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51"/>
            <p:cNvSpPr>
              <a:spLocks noEditPoints="1"/>
            </p:cNvSpPr>
            <p:nvPr userDrawn="1"/>
          </p:nvSpPr>
          <p:spPr bwMode="auto">
            <a:xfrm>
              <a:off x="10861675" y="6153150"/>
              <a:ext cx="17462" cy="117475"/>
            </a:xfrm>
            <a:custGeom>
              <a:avLst/>
              <a:gdLst>
                <a:gd name="T0" fmla="*/ 0 w 11"/>
                <a:gd name="T1" fmla="*/ 17 h 74"/>
                <a:gd name="T2" fmla="*/ 11 w 11"/>
                <a:gd name="T3" fmla="*/ 17 h 74"/>
                <a:gd name="T4" fmla="*/ 11 w 11"/>
                <a:gd name="T5" fmla="*/ 74 h 74"/>
                <a:gd name="T6" fmla="*/ 0 w 11"/>
                <a:gd name="T7" fmla="*/ 74 h 74"/>
                <a:gd name="T8" fmla="*/ 0 w 11"/>
                <a:gd name="T9" fmla="*/ 17 h 74"/>
                <a:gd name="T10" fmla="*/ 0 w 11"/>
                <a:gd name="T11" fmla="*/ 10 h 74"/>
                <a:gd name="T12" fmla="*/ 0 w 11"/>
                <a:gd name="T13" fmla="*/ 0 h 74"/>
                <a:gd name="T14" fmla="*/ 11 w 11"/>
                <a:gd name="T15" fmla="*/ 0 h 74"/>
                <a:gd name="T16" fmla="*/ 11 w 11"/>
                <a:gd name="T17" fmla="*/ 10 h 74"/>
                <a:gd name="T18" fmla="*/ 0 w 11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4">
                  <a:moveTo>
                    <a:pt x="0" y="17"/>
                  </a:moveTo>
                  <a:lnTo>
                    <a:pt x="11" y="17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52"/>
            <p:cNvSpPr>
              <a:spLocks noEditPoints="1"/>
            </p:cNvSpPr>
            <p:nvPr userDrawn="1"/>
          </p:nvSpPr>
          <p:spPr bwMode="auto">
            <a:xfrm>
              <a:off x="10898188" y="6180138"/>
              <a:ext cx="90487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53"/>
            <p:cNvSpPr>
              <a:spLocks/>
            </p:cNvSpPr>
            <p:nvPr userDrawn="1"/>
          </p:nvSpPr>
          <p:spPr bwMode="auto">
            <a:xfrm>
              <a:off x="11015663" y="6251575"/>
              <a:ext cx="14287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54"/>
            <p:cNvSpPr>
              <a:spLocks noChangeArrowheads="1"/>
            </p:cNvSpPr>
            <p:nvPr userDrawn="1"/>
          </p:nvSpPr>
          <p:spPr bwMode="auto">
            <a:xfrm>
              <a:off x="11106150" y="6153150"/>
              <a:ext cx="19050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55"/>
            <p:cNvSpPr>
              <a:spLocks/>
            </p:cNvSpPr>
            <p:nvPr userDrawn="1"/>
          </p:nvSpPr>
          <p:spPr bwMode="auto">
            <a:xfrm>
              <a:off x="11147425" y="6180138"/>
              <a:ext cx="74612" cy="90487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56"/>
            <p:cNvSpPr>
              <a:spLocks/>
            </p:cNvSpPr>
            <p:nvPr userDrawn="1"/>
          </p:nvSpPr>
          <p:spPr bwMode="auto">
            <a:xfrm>
              <a:off x="11244263" y="6176963"/>
              <a:ext cx="87312" cy="96837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57"/>
            <p:cNvSpPr>
              <a:spLocks noChangeArrowheads="1"/>
            </p:cNvSpPr>
            <p:nvPr userDrawn="1"/>
          </p:nvSpPr>
          <p:spPr bwMode="auto">
            <a:xfrm>
              <a:off x="11353800" y="6251575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8"/>
            <p:cNvSpPr>
              <a:spLocks/>
            </p:cNvSpPr>
            <p:nvPr userDrawn="1"/>
          </p:nvSpPr>
          <p:spPr bwMode="auto">
            <a:xfrm>
              <a:off x="9050338" y="5765800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9"/>
            <p:cNvSpPr>
              <a:spLocks/>
            </p:cNvSpPr>
            <p:nvPr userDrawn="1"/>
          </p:nvSpPr>
          <p:spPr bwMode="auto">
            <a:xfrm>
              <a:off x="8701088" y="6116638"/>
              <a:ext cx="428625" cy="168275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0"/>
            <p:cNvSpPr>
              <a:spLocks noEditPoints="1"/>
            </p:cNvSpPr>
            <p:nvPr userDrawn="1"/>
          </p:nvSpPr>
          <p:spPr bwMode="auto">
            <a:xfrm>
              <a:off x="8666163" y="5729288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1"/>
            <p:cNvSpPr>
              <a:spLocks noEditPoints="1"/>
            </p:cNvSpPr>
            <p:nvPr userDrawn="1"/>
          </p:nvSpPr>
          <p:spPr bwMode="auto">
            <a:xfrm>
              <a:off x="9826625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62"/>
            <p:cNvSpPr>
              <a:spLocks noChangeArrowheads="1"/>
            </p:cNvSpPr>
            <p:nvPr userDrawn="1"/>
          </p:nvSpPr>
          <p:spPr bwMode="auto">
            <a:xfrm>
              <a:off x="10221913" y="5765800"/>
              <a:ext cx="74612" cy="3349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3"/>
            <p:cNvSpPr>
              <a:spLocks/>
            </p:cNvSpPr>
            <p:nvPr userDrawn="1"/>
          </p:nvSpPr>
          <p:spPr bwMode="auto">
            <a:xfrm>
              <a:off x="10394950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64"/>
            <p:cNvSpPr>
              <a:spLocks noChangeArrowheads="1"/>
            </p:cNvSpPr>
            <p:nvPr userDrawn="1"/>
          </p:nvSpPr>
          <p:spPr bwMode="auto">
            <a:xfrm>
              <a:off x="10782300" y="5765800"/>
              <a:ext cx="74612" cy="3349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5"/>
            <p:cNvSpPr>
              <a:spLocks noEditPoints="1"/>
            </p:cNvSpPr>
            <p:nvPr userDrawn="1"/>
          </p:nvSpPr>
          <p:spPr bwMode="auto">
            <a:xfrm>
              <a:off x="9258300" y="5770563"/>
              <a:ext cx="346075" cy="280987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66"/>
            <p:cNvSpPr>
              <a:spLocks noChangeArrowheads="1"/>
            </p:cNvSpPr>
            <p:nvPr userDrawn="1"/>
          </p:nvSpPr>
          <p:spPr bwMode="auto">
            <a:xfrm>
              <a:off x="9648825" y="5765800"/>
              <a:ext cx="76200" cy="309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7"/>
            <p:cNvSpPr>
              <a:spLocks/>
            </p:cNvSpPr>
            <p:nvPr userDrawn="1"/>
          </p:nvSpPr>
          <p:spPr bwMode="auto">
            <a:xfrm>
              <a:off x="9272588" y="6070600"/>
              <a:ext cx="477837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68"/>
            <p:cNvSpPr>
              <a:spLocks noEditPoints="1"/>
            </p:cNvSpPr>
            <p:nvPr userDrawn="1"/>
          </p:nvSpPr>
          <p:spPr bwMode="auto">
            <a:xfrm>
              <a:off x="10944225" y="5762625"/>
              <a:ext cx="349250" cy="331787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69"/>
            <p:cNvSpPr>
              <a:spLocks/>
            </p:cNvSpPr>
            <p:nvPr userDrawn="1"/>
          </p:nvSpPr>
          <p:spPr bwMode="auto">
            <a:xfrm>
              <a:off x="11301413" y="5765800"/>
              <a:ext cx="139700" cy="334962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0"/>
            <p:cNvSpPr>
              <a:spLocks/>
            </p:cNvSpPr>
            <p:nvPr userDrawn="1"/>
          </p:nvSpPr>
          <p:spPr bwMode="auto">
            <a:xfrm>
              <a:off x="8226425" y="6040438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1"/>
            <p:cNvSpPr>
              <a:spLocks/>
            </p:cNvSpPr>
            <p:nvPr userDrawn="1"/>
          </p:nvSpPr>
          <p:spPr bwMode="auto">
            <a:xfrm>
              <a:off x="8226425" y="5770563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Line 72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Line 73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Line 74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75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6"/>
            <p:cNvSpPr>
              <a:spLocks/>
            </p:cNvSpPr>
            <p:nvPr userDrawn="1"/>
          </p:nvSpPr>
          <p:spPr bwMode="auto">
            <a:xfrm>
              <a:off x="8075613" y="5759450"/>
              <a:ext cx="123825" cy="519112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7"/>
            <p:cNvSpPr>
              <a:spLocks/>
            </p:cNvSpPr>
            <p:nvPr userDrawn="1"/>
          </p:nvSpPr>
          <p:spPr bwMode="auto">
            <a:xfrm>
              <a:off x="7910513" y="5759450"/>
              <a:ext cx="120650" cy="519112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Oval 78"/>
            <p:cNvSpPr>
              <a:spLocks noChangeArrowheads="1"/>
            </p:cNvSpPr>
            <p:nvPr userDrawn="1"/>
          </p:nvSpPr>
          <p:spPr bwMode="auto">
            <a:xfrm>
              <a:off x="8001000" y="5965825"/>
              <a:ext cx="109537" cy="1095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2963825" y="1835733"/>
            <a:ext cx="6235700" cy="387798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표지 부 제목 입력</a:t>
            </a:r>
            <a:endParaRPr lang="ko-KR" altLang="en-US" dirty="0"/>
          </a:p>
        </p:txBody>
      </p:sp>
      <p:sp>
        <p:nvSpPr>
          <p:cNvPr id="47" name="텍스트 개체 틀 35"/>
          <p:cNvSpPr>
            <a:spLocks noGrp="1"/>
          </p:cNvSpPr>
          <p:nvPr>
            <p:ph type="body" sz="quarter" idx="11" hasCustomPrompt="1"/>
          </p:nvPr>
        </p:nvSpPr>
        <p:spPr>
          <a:xfrm>
            <a:off x="2963825" y="2302183"/>
            <a:ext cx="6235700" cy="747897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5400" b="1" spc="-15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표지 부 제목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55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43417" y="190500"/>
            <a:ext cx="5757333" cy="6477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313266 h 7171266"/>
              <a:gd name="connsiteX1" fmla="*/ 6096000 w 6096000"/>
              <a:gd name="connsiteY1" fmla="*/ 313266 h 7171266"/>
              <a:gd name="connsiteX2" fmla="*/ 6096000 w 6096000"/>
              <a:gd name="connsiteY2" fmla="*/ 7171266 h 7171266"/>
              <a:gd name="connsiteX3" fmla="*/ 0 w 6096000"/>
              <a:gd name="connsiteY3" fmla="*/ 7171266 h 7171266"/>
              <a:gd name="connsiteX4" fmla="*/ 0 w 6096000"/>
              <a:gd name="connsiteY4" fmla="*/ 313266 h 7171266"/>
              <a:gd name="connsiteX0" fmla="*/ 0 w 6096000"/>
              <a:gd name="connsiteY0" fmla="*/ 632578 h 7490578"/>
              <a:gd name="connsiteX1" fmla="*/ 6096000 w 6096000"/>
              <a:gd name="connsiteY1" fmla="*/ 632578 h 7490578"/>
              <a:gd name="connsiteX2" fmla="*/ 6096000 w 6096000"/>
              <a:gd name="connsiteY2" fmla="*/ 7490578 h 7490578"/>
              <a:gd name="connsiteX3" fmla="*/ 0 w 6096000"/>
              <a:gd name="connsiteY3" fmla="*/ 7490578 h 7490578"/>
              <a:gd name="connsiteX4" fmla="*/ 0 w 6096000"/>
              <a:gd name="connsiteY4" fmla="*/ 632578 h 74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7490578">
                <a:moveTo>
                  <a:pt x="0" y="632578"/>
                </a:moveTo>
                <a:cubicBezTo>
                  <a:pt x="2032000" y="-338972"/>
                  <a:pt x="4121150" y="-72272"/>
                  <a:pt x="6096000" y="632578"/>
                </a:cubicBezTo>
                <a:lnTo>
                  <a:pt x="6096000" y="7490578"/>
                </a:lnTo>
                <a:cubicBezTo>
                  <a:pt x="4235450" y="6842878"/>
                  <a:pt x="2451100" y="6442828"/>
                  <a:pt x="0" y="7490578"/>
                </a:cubicBezTo>
                <a:lnTo>
                  <a:pt x="0" y="632578"/>
                </a:lnTo>
                <a:close/>
              </a:path>
            </a:pathLst>
          </a:cu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5"/>
          <p:cNvSpPr/>
          <p:nvPr userDrawn="1"/>
        </p:nvSpPr>
        <p:spPr>
          <a:xfrm>
            <a:off x="6248400" y="190500"/>
            <a:ext cx="5757333" cy="6477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313266 h 7171266"/>
              <a:gd name="connsiteX1" fmla="*/ 6096000 w 6096000"/>
              <a:gd name="connsiteY1" fmla="*/ 313266 h 7171266"/>
              <a:gd name="connsiteX2" fmla="*/ 6096000 w 6096000"/>
              <a:gd name="connsiteY2" fmla="*/ 7171266 h 7171266"/>
              <a:gd name="connsiteX3" fmla="*/ 0 w 6096000"/>
              <a:gd name="connsiteY3" fmla="*/ 7171266 h 7171266"/>
              <a:gd name="connsiteX4" fmla="*/ 0 w 6096000"/>
              <a:gd name="connsiteY4" fmla="*/ 313266 h 7171266"/>
              <a:gd name="connsiteX0" fmla="*/ 0 w 6096000"/>
              <a:gd name="connsiteY0" fmla="*/ 632578 h 7490578"/>
              <a:gd name="connsiteX1" fmla="*/ 6096000 w 6096000"/>
              <a:gd name="connsiteY1" fmla="*/ 632578 h 7490578"/>
              <a:gd name="connsiteX2" fmla="*/ 6096000 w 6096000"/>
              <a:gd name="connsiteY2" fmla="*/ 7490578 h 7490578"/>
              <a:gd name="connsiteX3" fmla="*/ 0 w 6096000"/>
              <a:gd name="connsiteY3" fmla="*/ 7490578 h 7490578"/>
              <a:gd name="connsiteX4" fmla="*/ 0 w 6096000"/>
              <a:gd name="connsiteY4" fmla="*/ 632578 h 74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7490578">
                <a:moveTo>
                  <a:pt x="0" y="632578"/>
                </a:moveTo>
                <a:cubicBezTo>
                  <a:pt x="2032000" y="-338972"/>
                  <a:pt x="4121150" y="-72272"/>
                  <a:pt x="6096000" y="632578"/>
                </a:cubicBezTo>
                <a:lnTo>
                  <a:pt x="6096000" y="7490578"/>
                </a:lnTo>
                <a:cubicBezTo>
                  <a:pt x="4235450" y="6842878"/>
                  <a:pt x="2451100" y="6442828"/>
                  <a:pt x="0" y="7490578"/>
                </a:cubicBezTo>
                <a:lnTo>
                  <a:pt x="0" y="632578"/>
                </a:lnTo>
                <a:close/>
              </a:path>
            </a:pathLst>
          </a:cu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857375" y="2671154"/>
            <a:ext cx="3055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</a:rPr>
              <a:t>Contents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0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6616699" y="2162441"/>
            <a:ext cx="5175743" cy="553998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5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목차 내용 입력</a:t>
            </a:r>
            <a:endParaRPr lang="ko-KR" altLang="en-US" dirty="0"/>
          </a:p>
        </p:txBody>
      </p:sp>
      <p:sp>
        <p:nvSpPr>
          <p:cNvPr id="21" name="텍스트 개체 틀 35"/>
          <p:cNvSpPr>
            <a:spLocks noGrp="1"/>
          </p:cNvSpPr>
          <p:nvPr>
            <p:ph type="body" sz="quarter" idx="14" hasCustomPrompt="1"/>
          </p:nvPr>
        </p:nvSpPr>
        <p:spPr>
          <a:xfrm>
            <a:off x="6616699" y="2853004"/>
            <a:ext cx="5175743" cy="553998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5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목차 내용 입력</a:t>
            </a:r>
            <a:endParaRPr lang="ko-KR" altLang="en-US" dirty="0"/>
          </a:p>
        </p:txBody>
      </p:sp>
      <p:sp>
        <p:nvSpPr>
          <p:cNvPr id="22" name="텍스트 개체 틀 35"/>
          <p:cNvSpPr>
            <a:spLocks noGrp="1"/>
          </p:cNvSpPr>
          <p:nvPr>
            <p:ph type="body" sz="quarter" idx="15" hasCustomPrompt="1"/>
          </p:nvPr>
        </p:nvSpPr>
        <p:spPr>
          <a:xfrm>
            <a:off x="6616699" y="3543566"/>
            <a:ext cx="5175743" cy="553998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5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목차 내용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2784389" y="2998996"/>
            <a:ext cx="9088264" cy="830997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latin typeface="+mj-ea"/>
                <a:ea typeface="+mj-ea"/>
              </a:defRPr>
            </a:lvl2pPr>
            <a:lvl3pPr marL="914400" indent="0">
              <a:buNone/>
              <a:defRPr>
                <a:latin typeface="+mj-ea"/>
                <a:ea typeface="+mj-ea"/>
              </a:defRPr>
            </a:lvl3pPr>
            <a:lvl4pPr marL="1371600" indent="0">
              <a:buNone/>
              <a:defRPr>
                <a:latin typeface="+mj-ea"/>
                <a:ea typeface="+mj-ea"/>
              </a:defRPr>
            </a:lvl4pPr>
            <a:lvl5pPr marL="18288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목차 내용 입력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-2883899" y="2630615"/>
            <a:ext cx="15130220" cy="5927272"/>
            <a:chOff x="-2883899" y="2630615"/>
            <a:chExt cx="15130220" cy="5927272"/>
          </a:xfrm>
        </p:grpSpPr>
        <p:sp>
          <p:nvSpPr>
            <p:cNvPr id="13" name="막힌 원호 12"/>
            <p:cNvSpPr/>
            <p:nvPr userDrawn="1"/>
          </p:nvSpPr>
          <p:spPr>
            <a:xfrm>
              <a:off x="-2629899" y="3037015"/>
              <a:ext cx="5520872" cy="5520872"/>
            </a:xfrm>
            <a:prstGeom prst="blockArc">
              <a:avLst>
                <a:gd name="adj1" fmla="val 13656860"/>
                <a:gd name="adj2" fmla="val 19051250"/>
                <a:gd name="adj3" fmla="val 5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1933921" y="3829993"/>
              <a:ext cx="10312400" cy="31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막힌 원호 7"/>
            <p:cNvSpPr/>
            <p:nvPr userDrawn="1"/>
          </p:nvSpPr>
          <p:spPr>
            <a:xfrm>
              <a:off x="-2883899" y="2630615"/>
              <a:ext cx="5520872" cy="5520872"/>
            </a:xfrm>
            <a:prstGeom prst="blockArc">
              <a:avLst>
                <a:gd name="adj1" fmla="val 13656860"/>
                <a:gd name="adj2" fmla="val 19724877"/>
                <a:gd name="adj3" fmla="val 21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861" y="104782"/>
            <a:ext cx="9753600" cy="590931"/>
          </a:xfrm>
        </p:spPr>
        <p:txBody>
          <a:bodyPr wrap="square">
            <a:sp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슬라이드 제목 입력</a:t>
            </a:r>
            <a:endParaRPr 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800861" y="104782"/>
            <a:ext cx="12992861" cy="1601722"/>
            <a:chOff x="-800861" y="104782"/>
            <a:chExt cx="12992861" cy="1601722"/>
          </a:xfrm>
          <a:solidFill>
            <a:schemeClr val="accent1"/>
          </a:solidFill>
        </p:grpSpPr>
        <p:sp>
          <p:nvSpPr>
            <p:cNvPr id="9" name="막힌 원호 8"/>
            <p:cNvSpPr/>
            <p:nvPr userDrawn="1"/>
          </p:nvSpPr>
          <p:spPr>
            <a:xfrm>
              <a:off x="-800861" y="104782"/>
              <a:ext cx="1601722" cy="1601722"/>
            </a:xfrm>
            <a:prstGeom prst="blockArc">
              <a:avLst>
                <a:gd name="adj1" fmla="val 16098377"/>
                <a:gd name="adj2" fmla="val 21035312"/>
                <a:gd name="adj3" fmla="val 79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 userDrawn="1"/>
          </p:nvSpPr>
          <p:spPr>
            <a:xfrm>
              <a:off x="661988" y="685353"/>
              <a:ext cx="11530012" cy="1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막힌 원호 7"/>
          <p:cNvSpPr/>
          <p:nvPr userDrawn="1"/>
        </p:nvSpPr>
        <p:spPr>
          <a:xfrm>
            <a:off x="-800861" y="322267"/>
            <a:ext cx="1601722" cy="1601722"/>
          </a:xfrm>
          <a:prstGeom prst="blockArc">
            <a:avLst>
              <a:gd name="adj1" fmla="val 16098377"/>
              <a:gd name="adj2" fmla="val 20009036"/>
              <a:gd name="adj3" fmla="val 3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4203032" y="2580779"/>
            <a:ext cx="3785936" cy="621622"/>
            <a:chOff x="4335463" y="1793875"/>
            <a:chExt cx="3529013" cy="579438"/>
          </a:xfrm>
        </p:grpSpPr>
        <p:sp>
          <p:nvSpPr>
            <p:cNvPr id="3" name="Freeform 42"/>
            <p:cNvSpPr>
              <a:spLocks/>
            </p:cNvSpPr>
            <p:nvPr/>
          </p:nvSpPr>
          <p:spPr bwMode="auto">
            <a:xfrm>
              <a:off x="6343651" y="2219325"/>
              <a:ext cx="79375" cy="115888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43"/>
            <p:cNvSpPr>
              <a:spLocks noEditPoints="1"/>
            </p:cNvSpPr>
            <p:nvPr/>
          </p:nvSpPr>
          <p:spPr bwMode="auto">
            <a:xfrm>
              <a:off x="6442076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"/>
            <p:cNvSpPr>
              <a:spLocks/>
            </p:cNvSpPr>
            <p:nvPr/>
          </p:nvSpPr>
          <p:spPr bwMode="auto">
            <a:xfrm>
              <a:off x="6557963" y="2244725"/>
              <a:ext cx="71438" cy="90488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5"/>
            <p:cNvSpPr>
              <a:spLocks noEditPoints="1"/>
            </p:cNvSpPr>
            <p:nvPr/>
          </p:nvSpPr>
          <p:spPr bwMode="auto">
            <a:xfrm>
              <a:off x="6648451" y="2219325"/>
              <a:ext cx="90488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6"/>
            <p:cNvSpPr>
              <a:spLocks noEditPoints="1"/>
            </p:cNvSpPr>
            <p:nvPr/>
          </p:nvSpPr>
          <p:spPr bwMode="auto">
            <a:xfrm>
              <a:off x="6761163" y="2219325"/>
              <a:ext cx="15875" cy="115888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7"/>
            <p:cNvSpPr>
              <a:spLocks/>
            </p:cNvSpPr>
            <p:nvPr/>
          </p:nvSpPr>
          <p:spPr bwMode="auto">
            <a:xfrm>
              <a:off x="6802438" y="2219325"/>
              <a:ext cx="38100" cy="115888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8"/>
            <p:cNvSpPr>
              <a:spLocks/>
            </p:cNvSpPr>
            <p:nvPr/>
          </p:nvSpPr>
          <p:spPr bwMode="auto">
            <a:xfrm>
              <a:off x="6927851" y="2219325"/>
              <a:ext cx="115888" cy="115888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7062788" y="2241550"/>
              <a:ext cx="90488" cy="98425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50"/>
            <p:cNvSpPr>
              <a:spLocks noEditPoints="1"/>
            </p:cNvSpPr>
            <p:nvPr/>
          </p:nvSpPr>
          <p:spPr bwMode="auto">
            <a:xfrm>
              <a:off x="7172326" y="2219325"/>
              <a:ext cx="90488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51"/>
            <p:cNvSpPr>
              <a:spLocks noEditPoints="1"/>
            </p:cNvSpPr>
            <p:nvPr/>
          </p:nvSpPr>
          <p:spPr bwMode="auto">
            <a:xfrm>
              <a:off x="7285038" y="2219325"/>
              <a:ext cx="19050" cy="115888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52"/>
            <p:cNvSpPr>
              <a:spLocks noEditPoints="1"/>
            </p:cNvSpPr>
            <p:nvPr/>
          </p:nvSpPr>
          <p:spPr bwMode="auto">
            <a:xfrm>
              <a:off x="7321551" y="22447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53"/>
            <p:cNvSpPr>
              <a:spLocks/>
            </p:cNvSpPr>
            <p:nvPr/>
          </p:nvSpPr>
          <p:spPr bwMode="auto">
            <a:xfrm>
              <a:off x="7439026" y="2316163"/>
              <a:ext cx="14288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7529513" y="2219325"/>
              <a:ext cx="19050" cy="1158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55"/>
            <p:cNvSpPr>
              <a:spLocks/>
            </p:cNvSpPr>
            <p:nvPr/>
          </p:nvSpPr>
          <p:spPr bwMode="auto">
            <a:xfrm>
              <a:off x="7570788" y="2244725"/>
              <a:ext cx="74613" cy="90488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6"/>
            <p:cNvSpPr>
              <a:spLocks/>
            </p:cNvSpPr>
            <p:nvPr/>
          </p:nvSpPr>
          <p:spPr bwMode="auto">
            <a:xfrm>
              <a:off x="7667626" y="2241550"/>
              <a:ext cx="87313" cy="98425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7777163" y="2316163"/>
              <a:ext cx="1905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58"/>
            <p:cNvSpPr>
              <a:spLocks/>
            </p:cNvSpPr>
            <p:nvPr/>
          </p:nvSpPr>
          <p:spPr bwMode="auto">
            <a:xfrm>
              <a:off x="5475288" y="1830388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auto">
            <a:xfrm>
              <a:off x="5126038" y="2181225"/>
              <a:ext cx="428625" cy="169863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 noEditPoints="1"/>
            </p:cNvSpPr>
            <p:nvPr/>
          </p:nvSpPr>
          <p:spPr bwMode="auto">
            <a:xfrm>
              <a:off x="5091113" y="1793875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1"/>
            <p:cNvSpPr>
              <a:spLocks noEditPoints="1"/>
            </p:cNvSpPr>
            <p:nvPr/>
          </p:nvSpPr>
          <p:spPr bwMode="auto">
            <a:xfrm>
              <a:off x="6249988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62"/>
            <p:cNvSpPr>
              <a:spLocks noChangeArrowheads="1"/>
            </p:cNvSpPr>
            <p:nvPr/>
          </p:nvSpPr>
          <p:spPr bwMode="auto">
            <a:xfrm>
              <a:off x="6645276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3"/>
            <p:cNvSpPr>
              <a:spLocks/>
            </p:cNvSpPr>
            <p:nvPr/>
          </p:nvSpPr>
          <p:spPr bwMode="auto">
            <a:xfrm>
              <a:off x="6818313" y="18383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7205663" y="1830388"/>
              <a:ext cx="7461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65"/>
            <p:cNvSpPr>
              <a:spLocks noEditPoints="1"/>
            </p:cNvSpPr>
            <p:nvPr/>
          </p:nvSpPr>
          <p:spPr bwMode="auto">
            <a:xfrm>
              <a:off x="5681663" y="1835150"/>
              <a:ext cx="346075" cy="282575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6073776" y="1830388"/>
              <a:ext cx="74613" cy="309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7"/>
            <p:cNvSpPr>
              <a:spLocks/>
            </p:cNvSpPr>
            <p:nvPr/>
          </p:nvSpPr>
          <p:spPr bwMode="auto">
            <a:xfrm>
              <a:off x="5697538" y="2135188"/>
              <a:ext cx="477838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8"/>
            <p:cNvSpPr>
              <a:spLocks noEditPoints="1"/>
            </p:cNvSpPr>
            <p:nvPr/>
          </p:nvSpPr>
          <p:spPr bwMode="auto">
            <a:xfrm>
              <a:off x="7367588" y="1827213"/>
              <a:ext cx="349250" cy="331788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9"/>
            <p:cNvSpPr>
              <a:spLocks/>
            </p:cNvSpPr>
            <p:nvPr/>
          </p:nvSpPr>
          <p:spPr bwMode="auto">
            <a:xfrm>
              <a:off x="7724776" y="1830388"/>
              <a:ext cx="139700" cy="334963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0"/>
            <p:cNvSpPr>
              <a:spLocks/>
            </p:cNvSpPr>
            <p:nvPr/>
          </p:nvSpPr>
          <p:spPr bwMode="auto">
            <a:xfrm>
              <a:off x="4651376" y="2106613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1"/>
            <p:cNvSpPr>
              <a:spLocks/>
            </p:cNvSpPr>
            <p:nvPr/>
          </p:nvSpPr>
          <p:spPr bwMode="auto">
            <a:xfrm>
              <a:off x="4651376" y="1835150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Line 72"/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445611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Line 74"/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Line 75"/>
            <p:cNvSpPr>
              <a:spLocks noChangeShapeType="1"/>
            </p:cNvSpPr>
            <p:nvPr/>
          </p:nvSpPr>
          <p:spPr bwMode="auto">
            <a:xfrm>
              <a:off x="4500563" y="18796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6"/>
            <p:cNvSpPr>
              <a:spLocks/>
            </p:cNvSpPr>
            <p:nvPr/>
          </p:nvSpPr>
          <p:spPr bwMode="auto">
            <a:xfrm>
              <a:off x="4500563" y="1824038"/>
              <a:ext cx="123825" cy="519113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7"/>
            <p:cNvSpPr>
              <a:spLocks/>
            </p:cNvSpPr>
            <p:nvPr/>
          </p:nvSpPr>
          <p:spPr bwMode="auto">
            <a:xfrm>
              <a:off x="4335463" y="1824038"/>
              <a:ext cx="120650" cy="519113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4425951" y="2030413"/>
              <a:ext cx="109538" cy="109538"/>
            </a:xfrm>
            <a:prstGeom prst="ellipse">
              <a:avLst/>
            </a:pr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775" y="-152998"/>
            <a:ext cx="6804450" cy="711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319C-732D-4888-B285-D928F3481164}" type="datetimeFigureOut">
              <a:rPr lang="ko-KR" altLang="en-US" smtClean="0"/>
              <a:t>2016-01-10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4" r:id="rId2"/>
    <p:sldLayoutId id="2147483687" r:id="rId3"/>
    <p:sldLayoutId id="2147483676" r:id="rId4"/>
    <p:sldLayoutId id="214748368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더 나은 스마트 세상을 </a:t>
            </a:r>
            <a:r>
              <a:rPr lang="ko-KR" altLang="en-US" dirty="0" smtClean="0"/>
              <a:t>위한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아시아 출판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17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3122" y="91600"/>
            <a:ext cx="9753600" cy="604781"/>
          </a:xfrm>
        </p:spPr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한빛미디어가</a:t>
            </a:r>
            <a:r>
              <a:rPr lang="ko-KR" altLang="en-US" dirty="0" smtClean="0"/>
              <a:t> 이룬 성과</a:t>
            </a:r>
            <a:endParaRPr lang="ko-KR" altLang="en-US" dirty="0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304619604"/>
              </p:ext>
            </p:extLst>
          </p:nvPr>
        </p:nvGraphicFramePr>
        <p:xfrm>
          <a:off x="1624035" y="1348719"/>
          <a:ext cx="9286420" cy="5210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73416" y="156296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단위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억원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61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어떤 사람들이 일하는가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74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3122" y="94678"/>
            <a:ext cx="9753600" cy="598625"/>
          </a:xfrm>
        </p:spPr>
        <p:txBody>
          <a:bodyPr/>
          <a:lstStyle/>
          <a:p>
            <a:r>
              <a:rPr lang="ko-KR" altLang="en-US" smtClean="0"/>
              <a:t>한빛미디어를 만드는 사람들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2180" y="4685998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영업팀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7679" y="4685998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디자인팀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25920" y="4695403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기획팀</a:t>
            </a:r>
            <a:endParaRPr lang="ko-KR" altLang="en-US" sz="2800" b="1"/>
          </a:p>
        </p:txBody>
      </p:sp>
      <p:grpSp>
        <p:nvGrpSpPr>
          <p:cNvPr id="41" name="그룹 40"/>
          <p:cNvGrpSpPr/>
          <p:nvPr/>
        </p:nvGrpSpPr>
        <p:grpSpPr>
          <a:xfrm>
            <a:off x="9655252" y="2619742"/>
            <a:ext cx="1825625" cy="1825625"/>
            <a:chOff x="10099675" y="1735138"/>
            <a:chExt cx="1825625" cy="1825625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0467975" y="1735138"/>
              <a:ext cx="1457325" cy="958850"/>
            </a:xfrm>
            <a:custGeom>
              <a:avLst/>
              <a:gdLst>
                <a:gd name="T0" fmla="*/ 446 w 918"/>
                <a:gd name="T1" fmla="*/ 604 h 604"/>
                <a:gd name="T2" fmla="*/ 426 w 918"/>
                <a:gd name="T3" fmla="*/ 596 h 604"/>
                <a:gd name="T4" fmla="*/ 418 w 918"/>
                <a:gd name="T5" fmla="*/ 576 h 604"/>
                <a:gd name="T6" fmla="*/ 418 w 918"/>
                <a:gd name="T7" fmla="*/ 576 h 604"/>
                <a:gd name="T8" fmla="*/ 426 w 918"/>
                <a:gd name="T9" fmla="*/ 558 h 604"/>
                <a:gd name="T10" fmla="*/ 446 w 918"/>
                <a:gd name="T11" fmla="*/ 550 h 604"/>
                <a:gd name="T12" fmla="*/ 782 w 918"/>
                <a:gd name="T13" fmla="*/ 550 h 604"/>
                <a:gd name="T14" fmla="*/ 798 w 918"/>
                <a:gd name="T15" fmla="*/ 548 h 604"/>
                <a:gd name="T16" fmla="*/ 828 w 918"/>
                <a:gd name="T17" fmla="*/ 536 h 604"/>
                <a:gd name="T18" fmla="*/ 850 w 918"/>
                <a:gd name="T19" fmla="*/ 514 h 604"/>
                <a:gd name="T20" fmla="*/ 862 w 918"/>
                <a:gd name="T21" fmla="*/ 484 h 604"/>
                <a:gd name="T22" fmla="*/ 864 w 918"/>
                <a:gd name="T23" fmla="*/ 468 h 604"/>
                <a:gd name="T24" fmla="*/ 864 w 918"/>
                <a:gd name="T25" fmla="*/ 136 h 604"/>
                <a:gd name="T26" fmla="*/ 858 w 918"/>
                <a:gd name="T27" fmla="*/ 104 h 604"/>
                <a:gd name="T28" fmla="*/ 840 w 918"/>
                <a:gd name="T29" fmla="*/ 78 h 604"/>
                <a:gd name="T30" fmla="*/ 814 w 918"/>
                <a:gd name="T31" fmla="*/ 60 h 604"/>
                <a:gd name="T32" fmla="*/ 782 w 918"/>
                <a:gd name="T33" fmla="*/ 54 h 604"/>
                <a:gd name="T34" fmla="*/ 136 w 918"/>
                <a:gd name="T35" fmla="*/ 54 h 604"/>
                <a:gd name="T36" fmla="*/ 118 w 918"/>
                <a:gd name="T37" fmla="*/ 56 h 604"/>
                <a:gd name="T38" fmla="*/ 90 w 918"/>
                <a:gd name="T39" fmla="*/ 68 h 604"/>
                <a:gd name="T40" fmla="*/ 68 w 918"/>
                <a:gd name="T41" fmla="*/ 90 h 604"/>
                <a:gd name="T42" fmla="*/ 56 w 918"/>
                <a:gd name="T43" fmla="*/ 120 h 604"/>
                <a:gd name="T44" fmla="*/ 54 w 918"/>
                <a:gd name="T45" fmla="*/ 136 h 604"/>
                <a:gd name="T46" fmla="*/ 54 w 918"/>
                <a:gd name="T47" fmla="*/ 204 h 604"/>
                <a:gd name="T48" fmla="*/ 46 w 918"/>
                <a:gd name="T49" fmla="*/ 222 h 604"/>
                <a:gd name="T50" fmla="*/ 26 w 918"/>
                <a:gd name="T51" fmla="*/ 230 h 604"/>
                <a:gd name="T52" fmla="*/ 26 w 918"/>
                <a:gd name="T53" fmla="*/ 230 h 604"/>
                <a:gd name="T54" fmla="*/ 8 w 918"/>
                <a:gd name="T55" fmla="*/ 222 h 604"/>
                <a:gd name="T56" fmla="*/ 0 w 918"/>
                <a:gd name="T57" fmla="*/ 204 h 604"/>
                <a:gd name="T58" fmla="*/ 0 w 918"/>
                <a:gd name="T59" fmla="*/ 136 h 604"/>
                <a:gd name="T60" fmla="*/ 0 w 918"/>
                <a:gd name="T61" fmla="*/ 122 h 604"/>
                <a:gd name="T62" fmla="*/ 6 w 918"/>
                <a:gd name="T63" fmla="*/ 96 h 604"/>
                <a:gd name="T64" fmla="*/ 16 w 918"/>
                <a:gd name="T65" fmla="*/ 72 h 604"/>
                <a:gd name="T66" fmla="*/ 30 w 918"/>
                <a:gd name="T67" fmla="*/ 50 h 604"/>
                <a:gd name="T68" fmla="*/ 50 w 918"/>
                <a:gd name="T69" fmla="*/ 32 h 604"/>
                <a:gd name="T70" fmla="*/ 70 w 918"/>
                <a:gd name="T71" fmla="*/ 16 h 604"/>
                <a:gd name="T72" fmla="*/ 94 w 918"/>
                <a:gd name="T73" fmla="*/ 6 h 604"/>
                <a:gd name="T74" fmla="*/ 122 w 918"/>
                <a:gd name="T75" fmla="*/ 0 h 604"/>
                <a:gd name="T76" fmla="*/ 136 w 918"/>
                <a:gd name="T77" fmla="*/ 0 h 604"/>
                <a:gd name="T78" fmla="*/ 782 w 918"/>
                <a:gd name="T79" fmla="*/ 0 h 604"/>
                <a:gd name="T80" fmla="*/ 810 w 918"/>
                <a:gd name="T81" fmla="*/ 2 h 604"/>
                <a:gd name="T82" fmla="*/ 834 w 918"/>
                <a:gd name="T83" fmla="*/ 10 h 604"/>
                <a:gd name="T84" fmla="*/ 858 w 918"/>
                <a:gd name="T85" fmla="*/ 24 h 604"/>
                <a:gd name="T86" fmla="*/ 878 w 918"/>
                <a:gd name="T87" fmla="*/ 40 h 604"/>
                <a:gd name="T88" fmla="*/ 894 w 918"/>
                <a:gd name="T89" fmla="*/ 60 h 604"/>
                <a:gd name="T90" fmla="*/ 906 w 918"/>
                <a:gd name="T91" fmla="*/ 82 h 604"/>
                <a:gd name="T92" fmla="*/ 914 w 918"/>
                <a:gd name="T93" fmla="*/ 108 h 604"/>
                <a:gd name="T94" fmla="*/ 918 w 918"/>
                <a:gd name="T95" fmla="*/ 136 h 604"/>
                <a:gd name="T96" fmla="*/ 918 w 918"/>
                <a:gd name="T97" fmla="*/ 468 h 604"/>
                <a:gd name="T98" fmla="*/ 916 w 918"/>
                <a:gd name="T99" fmla="*/ 482 h 604"/>
                <a:gd name="T100" fmla="*/ 912 w 918"/>
                <a:gd name="T101" fmla="*/ 508 h 604"/>
                <a:gd name="T102" fmla="*/ 902 w 918"/>
                <a:gd name="T103" fmla="*/ 532 h 604"/>
                <a:gd name="T104" fmla="*/ 886 w 918"/>
                <a:gd name="T105" fmla="*/ 554 h 604"/>
                <a:gd name="T106" fmla="*/ 868 w 918"/>
                <a:gd name="T107" fmla="*/ 572 h 604"/>
                <a:gd name="T108" fmla="*/ 846 w 918"/>
                <a:gd name="T109" fmla="*/ 588 h 604"/>
                <a:gd name="T110" fmla="*/ 822 w 918"/>
                <a:gd name="T111" fmla="*/ 598 h 604"/>
                <a:gd name="T112" fmla="*/ 796 w 918"/>
                <a:gd name="T113" fmla="*/ 602 h 604"/>
                <a:gd name="T114" fmla="*/ 782 w 918"/>
                <a:gd name="T115" fmla="*/ 604 h 604"/>
                <a:gd name="T116" fmla="*/ 446 w 918"/>
                <a:gd name="T11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8" h="604">
                  <a:moveTo>
                    <a:pt x="446" y="604"/>
                  </a:moveTo>
                  <a:lnTo>
                    <a:pt x="446" y="604"/>
                  </a:lnTo>
                  <a:lnTo>
                    <a:pt x="434" y="602"/>
                  </a:lnTo>
                  <a:lnTo>
                    <a:pt x="426" y="596"/>
                  </a:lnTo>
                  <a:lnTo>
                    <a:pt x="420" y="588"/>
                  </a:lnTo>
                  <a:lnTo>
                    <a:pt x="418" y="576"/>
                  </a:lnTo>
                  <a:lnTo>
                    <a:pt x="418" y="576"/>
                  </a:lnTo>
                  <a:lnTo>
                    <a:pt x="418" y="576"/>
                  </a:lnTo>
                  <a:lnTo>
                    <a:pt x="420" y="566"/>
                  </a:lnTo>
                  <a:lnTo>
                    <a:pt x="426" y="558"/>
                  </a:lnTo>
                  <a:lnTo>
                    <a:pt x="434" y="552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782" y="550"/>
                  </a:lnTo>
                  <a:lnTo>
                    <a:pt x="782" y="550"/>
                  </a:lnTo>
                  <a:lnTo>
                    <a:pt x="798" y="548"/>
                  </a:lnTo>
                  <a:lnTo>
                    <a:pt x="814" y="544"/>
                  </a:lnTo>
                  <a:lnTo>
                    <a:pt x="828" y="536"/>
                  </a:lnTo>
                  <a:lnTo>
                    <a:pt x="840" y="526"/>
                  </a:lnTo>
                  <a:lnTo>
                    <a:pt x="850" y="514"/>
                  </a:lnTo>
                  <a:lnTo>
                    <a:pt x="858" y="500"/>
                  </a:lnTo>
                  <a:lnTo>
                    <a:pt x="862" y="484"/>
                  </a:lnTo>
                  <a:lnTo>
                    <a:pt x="864" y="468"/>
                  </a:lnTo>
                  <a:lnTo>
                    <a:pt x="864" y="468"/>
                  </a:lnTo>
                  <a:lnTo>
                    <a:pt x="864" y="136"/>
                  </a:lnTo>
                  <a:lnTo>
                    <a:pt x="864" y="136"/>
                  </a:lnTo>
                  <a:lnTo>
                    <a:pt x="862" y="120"/>
                  </a:lnTo>
                  <a:lnTo>
                    <a:pt x="858" y="104"/>
                  </a:lnTo>
                  <a:lnTo>
                    <a:pt x="850" y="90"/>
                  </a:lnTo>
                  <a:lnTo>
                    <a:pt x="840" y="78"/>
                  </a:lnTo>
                  <a:lnTo>
                    <a:pt x="828" y="68"/>
                  </a:lnTo>
                  <a:lnTo>
                    <a:pt x="814" y="60"/>
                  </a:lnTo>
                  <a:lnTo>
                    <a:pt x="798" y="56"/>
                  </a:lnTo>
                  <a:lnTo>
                    <a:pt x="782" y="54"/>
                  </a:lnTo>
                  <a:lnTo>
                    <a:pt x="782" y="54"/>
                  </a:lnTo>
                  <a:lnTo>
                    <a:pt x="136" y="54"/>
                  </a:lnTo>
                  <a:lnTo>
                    <a:pt x="136" y="54"/>
                  </a:lnTo>
                  <a:lnTo>
                    <a:pt x="118" y="56"/>
                  </a:lnTo>
                  <a:lnTo>
                    <a:pt x="104" y="60"/>
                  </a:lnTo>
                  <a:lnTo>
                    <a:pt x="90" y="68"/>
                  </a:lnTo>
                  <a:lnTo>
                    <a:pt x="78" y="78"/>
                  </a:lnTo>
                  <a:lnTo>
                    <a:pt x="68" y="90"/>
                  </a:lnTo>
                  <a:lnTo>
                    <a:pt x="60" y="104"/>
                  </a:lnTo>
                  <a:lnTo>
                    <a:pt x="56" y="120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52" y="214"/>
                  </a:lnTo>
                  <a:lnTo>
                    <a:pt x="46" y="222"/>
                  </a:lnTo>
                  <a:lnTo>
                    <a:pt x="38" y="228"/>
                  </a:lnTo>
                  <a:lnTo>
                    <a:pt x="26" y="230"/>
                  </a:lnTo>
                  <a:lnTo>
                    <a:pt x="26" y="230"/>
                  </a:lnTo>
                  <a:lnTo>
                    <a:pt x="26" y="230"/>
                  </a:lnTo>
                  <a:lnTo>
                    <a:pt x="16" y="228"/>
                  </a:lnTo>
                  <a:lnTo>
                    <a:pt x="8" y="222"/>
                  </a:lnTo>
                  <a:lnTo>
                    <a:pt x="2" y="2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6"/>
                  </a:lnTo>
                  <a:lnTo>
                    <a:pt x="10" y="82"/>
                  </a:lnTo>
                  <a:lnTo>
                    <a:pt x="16" y="72"/>
                  </a:lnTo>
                  <a:lnTo>
                    <a:pt x="24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0" y="16"/>
                  </a:lnTo>
                  <a:lnTo>
                    <a:pt x="82" y="10"/>
                  </a:lnTo>
                  <a:lnTo>
                    <a:pt x="94" y="6"/>
                  </a:lnTo>
                  <a:lnTo>
                    <a:pt x="108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96" y="0"/>
                  </a:lnTo>
                  <a:lnTo>
                    <a:pt x="810" y="2"/>
                  </a:lnTo>
                  <a:lnTo>
                    <a:pt x="822" y="6"/>
                  </a:lnTo>
                  <a:lnTo>
                    <a:pt x="834" y="10"/>
                  </a:lnTo>
                  <a:lnTo>
                    <a:pt x="846" y="16"/>
                  </a:lnTo>
                  <a:lnTo>
                    <a:pt x="858" y="24"/>
                  </a:lnTo>
                  <a:lnTo>
                    <a:pt x="868" y="32"/>
                  </a:lnTo>
                  <a:lnTo>
                    <a:pt x="878" y="40"/>
                  </a:lnTo>
                  <a:lnTo>
                    <a:pt x="886" y="50"/>
                  </a:lnTo>
                  <a:lnTo>
                    <a:pt x="894" y="60"/>
                  </a:lnTo>
                  <a:lnTo>
                    <a:pt x="902" y="72"/>
                  </a:lnTo>
                  <a:lnTo>
                    <a:pt x="906" y="82"/>
                  </a:lnTo>
                  <a:lnTo>
                    <a:pt x="912" y="96"/>
                  </a:lnTo>
                  <a:lnTo>
                    <a:pt x="914" y="108"/>
                  </a:lnTo>
                  <a:lnTo>
                    <a:pt x="916" y="122"/>
                  </a:lnTo>
                  <a:lnTo>
                    <a:pt x="918" y="136"/>
                  </a:lnTo>
                  <a:lnTo>
                    <a:pt x="918" y="136"/>
                  </a:lnTo>
                  <a:lnTo>
                    <a:pt x="918" y="468"/>
                  </a:lnTo>
                  <a:lnTo>
                    <a:pt x="918" y="468"/>
                  </a:lnTo>
                  <a:lnTo>
                    <a:pt x="916" y="482"/>
                  </a:lnTo>
                  <a:lnTo>
                    <a:pt x="914" y="496"/>
                  </a:lnTo>
                  <a:lnTo>
                    <a:pt x="912" y="508"/>
                  </a:lnTo>
                  <a:lnTo>
                    <a:pt x="906" y="520"/>
                  </a:lnTo>
                  <a:lnTo>
                    <a:pt x="902" y="532"/>
                  </a:lnTo>
                  <a:lnTo>
                    <a:pt x="894" y="544"/>
                  </a:lnTo>
                  <a:lnTo>
                    <a:pt x="886" y="554"/>
                  </a:lnTo>
                  <a:lnTo>
                    <a:pt x="878" y="564"/>
                  </a:lnTo>
                  <a:lnTo>
                    <a:pt x="868" y="572"/>
                  </a:lnTo>
                  <a:lnTo>
                    <a:pt x="858" y="580"/>
                  </a:lnTo>
                  <a:lnTo>
                    <a:pt x="846" y="588"/>
                  </a:lnTo>
                  <a:lnTo>
                    <a:pt x="834" y="592"/>
                  </a:lnTo>
                  <a:lnTo>
                    <a:pt x="822" y="598"/>
                  </a:lnTo>
                  <a:lnTo>
                    <a:pt x="810" y="600"/>
                  </a:lnTo>
                  <a:lnTo>
                    <a:pt x="796" y="602"/>
                  </a:lnTo>
                  <a:lnTo>
                    <a:pt x="782" y="604"/>
                  </a:lnTo>
                  <a:lnTo>
                    <a:pt x="782" y="604"/>
                  </a:lnTo>
                  <a:lnTo>
                    <a:pt x="446" y="604"/>
                  </a:lnTo>
                  <a:lnTo>
                    <a:pt x="446" y="6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0099675" y="2220913"/>
              <a:ext cx="1060450" cy="1339850"/>
            </a:xfrm>
            <a:custGeom>
              <a:avLst/>
              <a:gdLst>
                <a:gd name="T0" fmla="*/ 46 w 668"/>
                <a:gd name="T1" fmla="*/ 826 h 844"/>
                <a:gd name="T2" fmla="*/ 0 w 668"/>
                <a:gd name="T3" fmla="*/ 740 h 844"/>
                <a:gd name="T4" fmla="*/ 8 w 668"/>
                <a:gd name="T5" fmla="*/ 518 h 844"/>
                <a:gd name="T6" fmla="*/ 84 w 668"/>
                <a:gd name="T7" fmla="*/ 456 h 844"/>
                <a:gd name="T8" fmla="*/ 184 w 668"/>
                <a:gd name="T9" fmla="*/ 452 h 844"/>
                <a:gd name="T10" fmla="*/ 206 w 668"/>
                <a:gd name="T11" fmla="*/ 444 h 844"/>
                <a:gd name="T12" fmla="*/ 216 w 668"/>
                <a:gd name="T13" fmla="*/ 418 h 844"/>
                <a:gd name="T14" fmla="*/ 182 w 668"/>
                <a:gd name="T15" fmla="*/ 334 h 844"/>
                <a:gd name="T16" fmla="*/ 150 w 668"/>
                <a:gd name="T17" fmla="*/ 280 h 844"/>
                <a:gd name="T18" fmla="*/ 134 w 668"/>
                <a:gd name="T19" fmla="*/ 202 h 844"/>
                <a:gd name="T20" fmla="*/ 150 w 668"/>
                <a:gd name="T21" fmla="*/ 124 h 844"/>
                <a:gd name="T22" fmla="*/ 208 w 668"/>
                <a:gd name="T23" fmla="*/ 46 h 844"/>
                <a:gd name="T24" fmla="*/ 294 w 668"/>
                <a:gd name="T25" fmla="*/ 4 h 844"/>
                <a:gd name="T26" fmla="*/ 356 w 668"/>
                <a:gd name="T27" fmla="*/ 2 h 844"/>
                <a:gd name="T28" fmla="*/ 448 w 668"/>
                <a:gd name="T29" fmla="*/ 34 h 844"/>
                <a:gd name="T30" fmla="*/ 512 w 668"/>
                <a:gd name="T31" fmla="*/ 106 h 844"/>
                <a:gd name="T32" fmla="*/ 536 w 668"/>
                <a:gd name="T33" fmla="*/ 202 h 844"/>
                <a:gd name="T34" fmla="*/ 524 w 668"/>
                <a:gd name="T35" fmla="*/ 268 h 844"/>
                <a:gd name="T36" fmla="*/ 460 w 668"/>
                <a:gd name="T37" fmla="*/ 358 h 844"/>
                <a:gd name="T38" fmla="*/ 438 w 668"/>
                <a:gd name="T39" fmla="*/ 364 h 844"/>
                <a:gd name="T40" fmla="*/ 418 w 668"/>
                <a:gd name="T41" fmla="*/ 352 h 844"/>
                <a:gd name="T42" fmla="*/ 418 w 668"/>
                <a:gd name="T43" fmla="*/ 314 h 844"/>
                <a:gd name="T44" fmla="*/ 444 w 668"/>
                <a:gd name="T45" fmla="*/ 288 h 844"/>
                <a:gd name="T46" fmla="*/ 474 w 668"/>
                <a:gd name="T47" fmla="*/ 218 h 844"/>
                <a:gd name="T48" fmla="*/ 472 w 668"/>
                <a:gd name="T49" fmla="*/ 174 h 844"/>
                <a:gd name="T50" fmla="*/ 442 w 668"/>
                <a:gd name="T51" fmla="*/ 112 h 844"/>
                <a:gd name="T52" fmla="*/ 390 w 668"/>
                <a:gd name="T53" fmla="*/ 72 h 844"/>
                <a:gd name="T54" fmla="*/ 336 w 668"/>
                <a:gd name="T55" fmla="*/ 62 h 844"/>
                <a:gd name="T56" fmla="*/ 282 w 668"/>
                <a:gd name="T57" fmla="*/ 72 h 844"/>
                <a:gd name="T58" fmla="*/ 228 w 668"/>
                <a:gd name="T59" fmla="*/ 112 h 844"/>
                <a:gd name="T60" fmla="*/ 198 w 668"/>
                <a:gd name="T61" fmla="*/ 174 h 844"/>
                <a:gd name="T62" fmla="*/ 196 w 668"/>
                <a:gd name="T63" fmla="*/ 216 h 844"/>
                <a:gd name="T64" fmla="*/ 226 w 668"/>
                <a:gd name="T65" fmla="*/ 290 h 844"/>
                <a:gd name="T66" fmla="*/ 262 w 668"/>
                <a:gd name="T67" fmla="*/ 322 h 844"/>
                <a:gd name="T68" fmla="*/ 276 w 668"/>
                <a:gd name="T69" fmla="*/ 440 h 844"/>
                <a:gd name="T70" fmla="*/ 244 w 668"/>
                <a:gd name="T71" fmla="*/ 492 h 844"/>
                <a:gd name="T72" fmla="*/ 174 w 668"/>
                <a:gd name="T73" fmla="*/ 514 h 844"/>
                <a:gd name="T74" fmla="*/ 88 w 668"/>
                <a:gd name="T75" fmla="*/ 518 h 844"/>
                <a:gd name="T76" fmla="*/ 62 w 668"/>
                <a:gd name="T77" fmla="*/ 550 h 844"/>
                <a:gd name="T78" fmla="*/ 62 w 668"/>
                <a:gd name="T79" fmla="*/ 748 h 844"/>
                <a:gd name="T80" fmla="*/ 88 w 668"/>
                <a:gd name="T81" fmla="*/ 780 h 844"/>
                <a:gd name="T82" fmla="*/ 562 w 668"/>
                <a:gd name="T83" fmla="*/ 782 h 844"/>
                <a:gd name="T84" fmla="*/ 598 w 668"/>
                <a:gd name="T85" fmla="*/ 764 h 844"/>
                <a:gd name="T86" fmla="*/ 606 w 668"/>
                <a:gd name="T87" fmla="*/ 580 h 844"/>
                <a:gd name="T88" fmla="*/ 596 w 668"/>
                <a:gd name="T89" fmla="*/ 544 h 844"/>
                <a:gd name="T90" fmla="*/ 570 w 668"/>
                <a:gd name="T91" fmla="*/ 514 h 844"/>
                <a:gd name="T92" fmla="*/ 494 w 668"/>
                <a:gd name="T93" fmla="*/ 514 h 844"/>
                <a:gd name="T94" fmla="*/ 466 w 668"/>
                <a:gd name="T95" fmla="*/ 496 h 844"/>
                <a:gd name="T96" fmla="*/ 464 w 668"/>
                <a:gd name="T97" fmla="*/ 476 h 844"/>
                <a:gd name="T98" fmla="*/ 494 w 668"/>
                <a:gd name="T99" fmla="*/ 452 h 844"/>
                <a:gd name="T100" fmla="*/ 566 w 668"/>
                <a:gd name="T101" fmla="*/ 452 h 844"/>
                <a:gd name="T102" fmla="*/ 610 w 668"/>
                <a:gd name="T103" fmla="*/ 468 h 844"/>
                <a:gd name="T104" fmla="*/ 642 w 668"/>
                <a:gd name="T105" fmla="*/ 498 h 844"/>
                <a:gd name="T106" fmla="*/ 668 w 668"/>
                <a:gd name="T107" fmla="*/ 580 h 844"/>
                <a:gd name="T108" fmla="*/ 650 w 668"/>
                <a:gd name="T109" fmla="*/ 798 h 844"/>
                <a:gd name="T110" fmla="*/ 562 w 668"/>
                <a:gd name="T111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68" h="844">
                  <a:moveTo>
                    <a:pt x="104" y="844"/>
                  </a:moveTo>
                  <a:lnTo>
                    <a:pt x="104" y="844"/>
                  </a:lnTo>
                  <a:lnTo>
                    <a:pt x="84" y="842"/>
                  </a:lnTo>
                  <a:lnTo>
                    <a:pt x="64" y="836"/>
                  </a:lnTo>
                  <a:lnTo>
                    <a:pt x="46" y="826"/>
                  </a:lnTo>
                  <a:lnTo>
                    <a:pt x="30" y="814"/>
                  </a:lnTo>
                  <a:lnTo>
                    <a:pt x="18" y="798"/>
                  </a:lnTo>
                  <a:lnTo>
                    <a:pt x="8" y="780"/>
                  </a:lnTo>
                  <a:lnTo>
                    <a:pt x="2" y="760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2" y="536"/>
                  </a:lnTo>
                  <a:lnTo>
                    <a:pt x="8" y="518"/>
                  </a:lnTo>
                  <a:lnTo>
                    <a:pt x="18" y="500"/>
                  </a:lnTo>
                  <a:lnTo>
                    <a:pt x="30" y="484"/>
                  </a:lnTo>
                  <a:lnTo>
                    <a:pt x="46" y="472"/>
                  </a:lnTo>
                  <a:lnTo>
                    <a:pt x="64" y="462"/>
                  </a:lnTo>
                  <a:lnTo>
                    <a:pt x="84" y="456"/>
                  </a:lnTo>
                  <a:lnTo>
                    <a:pt x="104" y="454"/>
                  </a:lnTo>
                  <a:lnTo>
                    <a:pt x="104" y="454"/>
                  </a:lnTo>
                  <a:lnTo>
                    <a:pt x="174" y="454"/>
                  </a:lnTo>
                  <a:lnTo>
                    <a:pt x="174" y="454"/>
                  </a:lnTo>
                  <a:lnTo>
                    <a:pt x="184" y="452"/>
                  </a:lnTo>
                  <a:lnTo>
                    <a:pt x="192" y="450"/>
                  </a:lnTo>
                  <a:lnTo>
                    <a:pt x="200" y="448"/>
                  </a:lnTo>
                  <a:lnTo>
                    <a:pt x="206" y="444"/>
                  </a:lnTo>
                  <a:lnTo>
                    <a:pt x="206" y="444"/>
                  </a:lnTo>
                  <a:lnTo>
                    <a:pt x="206" y="444"/>
                  </a:lnTo>
                  <a:lnTo>
                    <a:pt x="210" y="440"/>
                  </a:lnTo>
                  <a:lnTo>
                    <a:pt x="214" y="434"/>
                  </a:lnTo>
                  <a:lnTo>
                    <a:pt x="216" y="428"/>
                  </a:lnTo>
                  <a:lnTo>
                    <a:pt x="216" y="418"/>
                  </a:lnTo>
                  <a:lnTo>
                    <a:pt x="216" y="418"/>
                  </a:lnTo>
                  <a:lnTo>
                    <a:pt x="216" y="364"/>
                  </a:lnTo>
                  <a:lnTo>
                    <a:pt x="216" y="364"/>
                  </a:lnTo>
                  <a:lnTo>
                    <a:pt x="200" y="352"/>
                  </a:lnTo>
                  <a:lnTo>
                    <a:pt x="182" y="334"/>
                  </a:lnTo>
                  <a:lnTo>
                    <a:pt x="182" y="334"/>
                  </a:lnTo>
                  <a:lnTo>
                    <a:pt x="182" y="334"/>
                  </a:lnTo>
                  <a:lnTo>
                    <a:pt x="174" y="322"/>
                  </a:lnTo>
                  <a:lnTo>
                    <a:pt x="166" y="310"/>
                  </a:lnTo>
                  <a:lnTo>
                    <a:pt x="158" y="296"/>
                  </a:lnTo>
                  <a:lnTo>
                    <a:pt x="150" y="280"/>
                  </a:lnTo>
                  <a:lnTo>
                    <a:pt x="144" y="262"/>
                  </a:lnTo>
                  <a:lnTo>
                    <a:pt x="138" y="244"/>
                  </a:lnTo>
                  <a:lnTo>
                    <a:pt x="136" y="222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6" y="180"/>
                  </a:lnTo>
                  <a:lnTo>
                    <a:pt x="138" y="160"/>
                  </a:lnTo>
                  <a:lnTo>
                    <a:pt x="144" y="142"/>
                  </a:lnTo>
                  <a:lnTo>
                    <a:pt x="150" y="124"/>
                  </a:lnTo>
                  <a:lnTo>
                    <a:pt x="158" y="106"/>
                  </a:lnTo>
                  <a:lnTo>
                    <a:pt x="168" y="90"/>
                  </a:lnTo>
                  <a:lnTo>
                    <a:pt x="180" y="74"/>
                  </a:lnTo>
                  <a:lnTo>
                    <a:pt x="194" y="60"/>
                  </a:lnTo>
                  <a:lnTo>
                    <a:pt x="208" y="46"/>
                  </a:lnTo>
                  <a:lnTo>
                    <a:pt x="224" y="34"/>
                  </a:lnTo>
                  <a:lnTo>
                    <a:pt x="240" y="24"/>
                  </a:lnTo>
                  <a:lnTo>
                    <a:pt x="258" y="16"/>
                  </a:lnTo>
                  <a:lnTo>
                    <a:pt x="276" y="10"/>
                  </a:lnTo>
                  <a:lnTo>
                    <a:pt x="294" y="4"/>
                  </a:lnTo>
                  <a:lnTo>
                    <a:pt x="314" y="2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56" y="2"/>
                  </a:lnTo>
                  <a:lnTo>
                    <a:pt x="376" y="4"/>
                  </a:lnTo>
                  <a:lnTo>
                    <a:pt x="394" y="10"/>
                  </a:lnTo>
                  <a:lnTo>
                    <a:pt x="414" y="16"/>
                  </a:lnTo>
                  <a:lnTo>
                    <a:pt x="430" y="24"/>
                  </a:lnTo>
                  <a:lnTo>
                    <a:pt x="448" y="34"/>
                  </a:lnTo>
                  <a:lnTo>
                    <a:pt x="462" y="46"/>
                  </a:lnTo>
                  <a:lnTo>
                    <a:pt x="476" y="60"/>
                  </a:lnTo>
                  <a:lnTo>
                    <a:pt x="490" y="74"/>
                  </a:lnTo>
                  <a:lnTo>
                    <a:pt x="502" y="90"/>
                  </a:lnTo>
                  <a:lnTo>
                    <a:pt x="512" y="106"/>
                  </a:lnTo>
                  <a:lnTo>
                    <a:pt x="520" y="124"/>
                  </a:lnTo>
                  <a:lnTo>
                    <a:pt x="526" y="142"/>
                  </a:lnTo>
                  <a:lnTo>
                    <a:pt x="532" y="160"/>
                  </a:lnTo>
                  <a:lnTo>
                    <a:pt x="534" y="180"/>
                  </a:lnTo>
                  <a:lnTo>
                    <a:pt x="536" y="202"/>
                  </a:lnTo>
                  <a:lnTo>
                    <a:pt x="536" y="202"/>
                  </a:lnTo>
                  <a:lnTo>
                    <a:pt x="536" y="202"/>
                  </a:lnTo>
                  <a:lnTo>
                    <a:pt x="534" y="224"/>
                  </a:lnTo>
                  <a:lnTo>
                    <a:pt x="530" y="246"/>
                  </a:lnTo>
                  <a:lnTo>
                    <a:pt x="524" y="268"/>
                  </a:lnTo>
                  <a:lnTo>
                    <a:pt x="516" y="290"/>
                  </a:lnTo>
                  <a:lnTo>
                    <a:pt x="504" y="308"/>
                  </a:lnTo>
                  <a:lnTo>
                    <a:pt x="492" y="326"/>
                  </a:lnTo>
                  <a:lnTo>
                    <a:pt x="478" y="342"/>
                  </a:lnTo>
                  <a:lnTo>
                    <a:pt x="460" y="358"/>
                  </a:lnTo>
                  <a:lnTo>
                    <a:pt x="460" y="358"/>
                  </a:lnTo>
                  <a:lnTo>
                    <a:pt x="460" y="358"/>
                  </a:lnTo>
                  <a:lnTo>
                    <a:pt x="456" y="360"/>
                  </a:lnTo>
                  <a:lnTo>
                    <a:pt x="450" y="362"/>
                  </a:lnTo>
                  <a:lnTo>
                    <a:pt x="438" y="364"/>
                  </a:lnTo>
                  <a:lnTo>
                    <a:pt x="428" y="360"/>
                  </a:lnTo>
                  <a:lnTo>
                    <a:pt x="422" y="358"/>
                  </a:lnTo>
                  <a:lnTo>
                    <a:pt x="418" y="352"/>
                  </a:lnTo>
                  <a:lnTo>
                    <a:pt x="418" y="352"/>
                  </a:lnTo>
                  <a:lnTo>
                    <a:pt x="418" y="352"/>
                  </a:lnTo>
                  <a:lnTo>
                    <a:pt x="414" y="348"/>
                  </a:lnTo>
                  <a:lnTo>
                    <a:pt x="412" y="342"/>
                  </a:lnTo>
                  <a:lnTo>
                    <a:pt x="412" y="330"/>
                  </a:lnTo>
                  <a:lnTo>
                    <a:pt x="414" y="318"/>
                  </a:lnTo>
                  <a:lnTo>
                    <a:pt x="418" y="314"/>
                  </a:lnTo>
                  <a:lnTo>
                    <a:pt x="422" y="310"/>
                  </a:lnTo>
                  <a:lnTo>
                    <a:pt x="422" y="310"/>
                  </a:lnTo>
                  <a:lnTo>
                    <a:pt x="422" y="310"/>
                  </a:lnTo>
                  <a:lnTo>
                    <a:pt x="434" y="300"/>
                  </a:lnTo>
                  <a:lnTo>
                    <a:pt x="444" y="288"/>
                  </a:lnTo>
                  <a:lnTo>
                    <a:pt x="452" y="276"/>
                  </a:lnTo>
                  <a:lnTo>
                    <a:pt x="460" y="262"/>
                  </a:lnTo>
                  <a:lnTo>
                    <a:pt x="466" y="248"/>
                  </a:lnTo>
                  <a:lnTo>
                    <a:pt x="470" y="232"/>
                  </a:lnTo>
                  <a:lnTo>
                    <a:pt x="474" y="218"/>
                  </a:lnTo>
                  <a:lnTo>
                    <a:pt x="474" y="202"/>
                  </a:lnTo>
                  <a:lnTo>
                    <a:pt x="474" y="202"/>
                  </a:lnTo>
                  <a:lnTo>
                    <a:pt x="474" y="202"/>
                  </a:lnTo>
                  <a:lnTo>
                    <a:pt x="474" y="186"/>
                  </a:lnTo>
                  <a:lnTo>
                    <a:pt x="472" y="174"/>
                  </a:lnTo>
                  <a:lnTo>
                    <a:pt x="468" y="160"/>
                  </a:lnTo>
                  <a:lnTo>
                    <a:pt x="464" y="146"/>
                  </a:lnTo>
                  <a:lnTo>
                    <a:pt x="458" y="134"/>
                  </a:lnTo>
                  <a:lnTo>
                    <a:pt x="450" y="124"/>
                  </a:lnTo>
                  <a:lnTo>
                    <a:pt x="442" y="112"/>
                  </a:lnTo>
                  <a:lnTo>
                    <a:pt x="434" y="102"/>
                  </a:lnTo>
                  <a:lnTo>
                    <a:pt x="424" y="94"/>
                  </a:lnTo>
                  <a:lnTo>
                    <a:pt x="412" y="86"/>
                  </a:lnTo>
                  <a:lnTo>
                    <a:pt x="402" y="78"/>
                  </a:lnTo>
                  <a:lnTo>
                    <a:pt x="390" y="72"/>
                  </a:lnTo>
                  <a:lnTo>
                    <a:pt x="376" y="68"/>
                  </a:lnTo>
                  <a:lnTo>
                    <a:pt x="364" y="64"/>
                  </a:lnTo>
                  <a:lnTo>
                    <a:pt x="350" y="62"/>
                  </a:lnTo>
                  <a:lnTo>
                    <a:pt x="336" y="62"/>
                  </a:lnTo>
                  <a:lnTo>
                    <a:pt x="336" y="62"/>
                  </a:lnTo>
                  <a:lnTo>
                    <a:pt x="336" y="62"/>
                  </a:lnTo>
                  <a:lnTo>
                    <a:pt x="320" y="62"/>
                  </a:lnTo>
                  <a:lnTo>
                    <a:pt x="308" y="64"/>
                  </a:lnTo>
                  <a:lnTo>
                    <a:pt x="294" y="68"/>
                  </a:lnTo>
                  <a:lnTo>
                    <a:pt x="282" y="72"/>
                  </a:lnTo>
                  <a:lnTo>
                    <a:pt x="268" y="78"/>
                  </a:lnTo>
                  <a:lnTo>
                    <a:pt x="258" y="86"/>
                  </a:lnTo>
                  <a:lnTo>
                    <a:pt x="246" y="94"/>
                  </a:lnTo>
                  <a:lnTo>
                    <a:pt x="236" y="102"/>
                  </a:lnTo>
                  <a:lnTo>
                    <a:pt x="228" y="112"/>
                  </a:lnTo>
                  <a:lnTo>
                    <a:pt x="220" y="124"/>
                  </a:lnTo>
                  <a:lnTo>
                    <a:pt x="212" y="134"/>
                  </a:lnTo>
                  <a:lnTo>
                    <a:pt x="208" y="146"/>
                  </a:lnTo>
                  <a:lnTo>
                    <a:pt x="202" y="160"/>
                  </a:lnTo>
                  <a:lnTo>
                    <a:pt x="198" y="174"/>
                  </a:lnTo>
                  <a:lnTo>
                    <a:pt x="196" y="186"/>
                  </a:lnTo>
                  <a:lnTo>
                    <a:pt x="196" y="202"/>
                  </a:lnTo>
                  <a:lnTo>
                    <a:pt x="196" y="202"/>
                  </a:lnTo>
                  <a:lnTo>
                    <a:pt x="196" y="202"/>
                  </a:lnTo>
                  <a:lnTo>
                    <a:pt x="196" y="216"/>
                  </a:lnTo>
                  <a:lnTo>
                    <a:pt x="198" y="230"/>
                  </a:lnTo>
                  <a:lnTo>
                    <a:pt x="206" y="254"/>
                  </a:lnTo>
                  <a:lnTo>
                    <a:pt x="214" y="274"/>
                  </a:lnTo>
                  <a:lnTo>
                    <a:pt x="226" y="290"/>
                  </a:lnTo>
                  <a:lnTo>
                    <a:pt x="226" y="290"/>
                  </a:lnTo>
                  <a:lnTo>
                    <a:pt x="226" y="290"/>
                  </a:lnTo>
                  <a:lnTo>
                    <a:pt x="238" y="302"/>
                  </a:lnTo>
                  <a:lnTo>
                    <a:pt x="248" y="312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78" y="330"/>
                  </a:lnTo>
                  <a:lnTo>
                    <a:pt x="278" y="418"/>
                  </a:lnTo>
                  <a:lnTo>
                    <a:pt x="278" y="418"/>
                  </a:lnTo>
                  <a:lnTo>
                    <a:pt x="276" y="440"/>
                  </a:lnTo>
                  <a:lnTo>
                    <a:pt x="270" y="460"/>
                  </a:lnTo>
                  <a:lnTo>
                    <a:pt x="258" y="476"/>
                  </a:lnTo>
                  <a:lnTo>
                    <a:pt x="252" y="484"/>
                  </a:lnTo>
                  <a:lnTo>
                    <a:pt x="244" y="492"/>
                  </a:lnTo>
                  <a:lnTo>
                    <a:pt x="244" y="492"/>
                  </a:lnTo>
                  <a:lnTo>
                    <a:pt x="244" y="492"/>
                  </a:lnTo>
                  <a:lnTo>
                    <a:pt x="228" y="502"/>
                  </a:lnTo>
                  <a:lnTo>
                    <a:pt x="210" y="510"/>
                  </a:lnTo>
                  <a:lnTo>
                    <a:pt x="192" y="514"/>
                  </a:lnTo>
                  <a:lnTo>
                    <a:pt x="174" y="514"/>
                  </a:lnTo>
                  <a:lnTo>
                    <a:pt x="174" y="514"/>
                  </a:lnTo>
                  <a:lnTo>
                    <a:pt x="104" y="514"/>
                  </a:lnTo>
                  <a:lnTo>
                    <a:pt x="104" y="514"/>
                  </a:lnTo>
                  <a:lnTo>
                    <a:pt x="96" y="516"/>
                  </a:lnTo>
                  <a:lnTo>
                    <a:pt x="88" y="518"/>
                  </a:lnTo>
                  <a:lnTo>
                    <a:pt x="80" y="522"/>
                  </a:lnTo>
                  <a:lnTo>
                    <a:pt x="74" y="528"/>
                  </a:lnTo>
                  <a:lnTo>
                    <a:pt x="68" y="534"/>
                  </a:lnTo>
                  <a:lnTo>
                    <a:pt x="64" y="542"/>
                  </a:lnTo>
                  <a:lnTo>
                    <a:pt x="62" y="550"/>
                  </a:lnTo>
                  <a:lnTo>
                    <a:pt x="62" y="558"/>
                  </a:lnTo>
                  <a:lnTo>
                    <a:pt x="62" y="558"/>
                  </a:lnTo>
                  <a:lnTo>
                    <a:pt x="62" y="740"/>
                  </a:lnTo>
                  <a:lnTo>
                    <a:pt x="62" y="740"/>
                  </a:lnTo>
                  <a:lnTo>
                    <a:pt x="62" y="748"/>
                  </a:lnTo>
                  <a:lnTo>
                    <a:pt x="64" y="756"/>
                  </a:lnTo>
                  <a:lnTo>
                    <a:pt x="68" y="764"/>
                  </a:lnTo>
                  <a:lnTo>
                    <a:pt x="74" y="770"/>
                  </a:lnTo>
                  <a:lnTo>
                    <a:pt x="80" y="776"/>
                  </a:lnTo>
                  <a:lnTo>
                    <a:pt x="88" y="780"/>
                  </a:lnTo>
                  <a:lnTo>
                    <a:pt x="96" y="782"/>
                  </a:lnTo>
                  <a:lnTo>
                    <a:pt x="104" y="782"/>
                  </a:lnTo>
                  <a:lnTo>
                    <a:pt x="104" y="782"/>
                  </a:lnTo>
                  <a:lnTo>
                    <a:pt x="562" y="782"/>
                  </a:lnTo>
                  <a:lnTo>
                    <a:pt x="562" y="782"/>
                  </a:lnTo>
                  <a:lnTo>
                    <a:pt x="572" y="782"/>
                  </a:lnTo>
                  <a:lnTo>
                    <a:pt x="580" y="780"/>
                  </a:lnTo>
                  <a:lnTo>
                    <a:pt x="586" y="776"/>
                  </a:lnTo>
                  <a:lnTo>
                    <a:pt x="594" y="770"/>
                  </a:lnTo>
                  <a:lnTo>
                    <a:pt x="598" y="764"/>
                  </a:lnTo>
                  <a:lnTo>
                    <a:pt x="602" y="756"/>
                  </a:lnTo>
                  <a:lnTo>
                    <a:pt x="606" y="748"/>
                  </a:lnTo>
                  <a:lnTo>
                    <a:pt x="606" y="740"/>
                  </a:lnTo>
                  <a:lnTo>
                    <a:pt x="606" y="740"/>
                  </a:lnTo>
                  <a:lnTo>
                    <a:pt x="606" y="580"/>
                  </a:lnTo>
                  <a:lnTo>
                    <a:pt x="606" y="580"/>
                  </a:lnTo>
                  <a:lnTo>
                    <a:pt x="604" y="562"/>
                  </a:lnTo>
                  <a:lnTo>
                    <a:pt x="596" y="544"/>
                  </a:lnTo>
                  <a:lnTo>
                    <a:pt x="596" y="544"/>
                  </a:lnTo>
                  <a:lnTo>
                    <a:pt x="596" y="544"/>
                  </a:lnTo>
                  <a:lnTo>
                    <a:pt x="586" y="528"/>
                  </a:lnTo>
                  <a:lnTo>
                    <a:pt x="576" y="518"/>
                  </a:lnTo>
                  <a:lnTo>
                    <a:pt x="576" y="518"/>
                  </a:lnTo>
                  <a:lnTo>
                    <a:pt x="576" y="518"/>
                  </a:lnTo>
                  <a:lnTo>
                    <a:pt x="570" y="514"/>
                  </a:lnTo>
                  <a:lnTo>
                    <a:pt x="566" y="514"/>
                  </a:lnTo>
                  <a:lnTo>
                    <a:pt x="566" y="514"/>
                  </a:lnTo>
                  <a:lnTo>
                    <a:pt x="566" y="514"/>
                  </a:lnTo>
                  <a:lnTo>
                    <a:pt x="494" y="514"/>
                  </a:lnTo>
                  <a:lnTo>
                    <a:pt x="494" y="514"/>
                  </a:lnTo>
                  <a:lnTo>
                    <a:pt x="494" y="514"/>
                  </a:lnTo>
                  <a:lnTo>
                    <a:pt x="488" y="514"/>
                  </a:lnTo>
                  <a:lnTo>
                    <a:pt x="482" y="512"/>
                  </a:lnTo>
                  <a:lnTo>
                    <a:pt x="472" y="504"/>
                  </a:lnTo>
                  <a:lnTo>
                    <a:pt x="466" y="496"/>
                  </a:lnTo>
                  <a:lnTo>
                    <a:pt x="464" y="490"/>
                  </a:lnTo>
                  <a:lnTo>
                    <a:pt x="464" y="484"/>
                  </a:lnTo>
                  <a:lnTo>
                    <a:pt x="464" y="484"/>
                  </a:lnTo>
                  <a:lnTo>
                    <a:pt x="464" y="484"/>
                  </a:lnTo>
                  <a:lnTo>
                    <a:pt x="464" y="476"/>
                  </a:lnTo>
                  <a:lnTo>
                    <a:pt x="466" y="472"/>
                  </a:lnTo>
                  <a:lnTo>
                    <a:pt x="472" y="462"/>
                  </a:lnTo>
                  <a:lnTo>
                    <a:pt x="482" y="454"/>
                  </a:lnTo>
                  <a:lnTo>
                    <a:pt x="488" y="454"/>
                  </a:lnTo>
                  <a:lnTo>
                    <a:pt x="494" y="452"/>
                  </a:lnTo>
                  <a:lnTo>
                    <a:pt x="494" y="452"/>
                  </a:lnTo>
                  <a:lnTo>
                    <a:pt x="494" y="452"/>
                  </a:lnTo>
                  <a:lnTo>
                    <a:pt x="566" y="452"/>
                  </a:lnTo>
                  <a:lnTo>
                    <a:pt x="566" y="452"/>
                  </a:lnTo>
                  <a:lnTo>
                    <a:pt x="566" y="452"/>
                  </a:lnTo>
                  <a:lnTo>
                    <a:pt x="578" y="454"/>
                  </a:lnTo>
                  <a:lnTo>
                    <a:pt x="590" y="456"/>
                  </a:lnTo>
                  <a:lnTo>
                    <a:pt x="600" y="462"/>
                  </a:lnTo>
                  <a:lnTo>
                    <a:pt x="610" y="468"/>
                  </a:lnTo>
                  <a:lnTo>
                    <a:pt x="610" y="468"/>
                  </a:lnTo>
                  <a:lnTo>
                    <a:pt x="610" y="468"/>
                  </a:lnTo>
                  <a:lnTo>
                    <a:pt x="628" y="482"/>
                  </a:lnTo>
                  <a:lnTo>
                    <a:pt x="642" y="498"/>
                  </a:lnTo>
                  <a:lnTo>
                    <a:pt x="642" y="498"/>
                  </a:lnTo>
                  <a:lnTo>
                    <a:pt x="642" y="498"/>
                  </a:lnTo>
                  <a:lnTo>
                    <a:pt x="652" y="518"/>
                  </a:lnTo>
                  <a:lnTo>
                    <a:pt x="660" y="538"/>
                  </a:lnTo>
                  <a:lnTo>
                    <a:pt x="666" y="558"/>
                  </a:lnTo>
                  <a:lnTo>
                    <a:pt x="668" y="580"/>
                  </a:lnTo>
                  <a:lnTo>
                    <a:pt x="668" y="580"/>
                  </a:lnTo>
                  <a:lnTo>
                    <a:pt x="668" y="740"/>
                  </a:lnTo>
                  <a:lnTo>
                    <a:pt x="668" y="740"/>
                  </a:lnTo>
                  <a:lnTo>
                    <a:pt x="666" y="760"/>
                  </a:lnTo>
                  <a:lnTo>
                    <a:pt x="658" y="780"/>
                  </a:lnTo>
                  <a:lnTo>
                    <a:pt x="650" y="798"/>
                  </a:lnTo>
                  <a:lnTo>
                    <a:pt x="636" y="814"/>
                  </a:lnTo>
                  <a:lnTo>
                    <a:pt x="622" y="826"/>
                  </a:lnTo>
                  <a:lnTo>
                    <a:pt x="604" y="836"/>
                  </a:lnTo>
                  <a:lnTo>
                    <a:pt x="584" y="842"/>
                  </a:lnTo>
                  <a:lnTo>
                    <a:pt x="562" y="844"/>
                  </a:lnTo>
                  <a:lnTo>
                    <a:pt x="562" y="844"/>
                  </a:lnTo>
                  <a:lnTo>
                    <a:pt x="104" y="844"/>
                  </a:lnTo>
                  <a:lnTo>
                    <a:pt x="104" y="8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55252" y="4695403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집필팀</a:t>
            </a:r>
            <a:endParaRPr lang="ko-KR" altLang="en-US" sz="2800" b="1"/>
          </a:p>
        </p:txBody>
      </p:sp>
      <p:grpSp>
        <p:nvGrpSpPr>
          <p:cNvPr id="39" name="그룹 38"/>
          <p:cNvGrpSpPr/>
          <p:nvPr/>
        </p:nvGrpSpPr>
        <p:grpSpPr>
          <a:xfrm>
            <a:off x="4197376" y="2594705"/>
            <a:ext cx="1581150" cy="1847850"/>
            <a:chOff x="5095875" y="1800225"/>
            <a:chExt cx="1581150" cy="1847850"/>
          </a:xfrm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095875" y="2352675"/>
              <a:ext cx="1025525" cy="1295400"/>
            </a:xfrm>
            <a:custGeom>
              <a:avLst/>
              <a:gdLst>
                <a:gd name="T0" fmla="*/ 8 w 646"/>
                <a:gd name="T1" fmla="*/ 500 h 816"/>
                <a:gd name="T2" fmla="*/ 82 w 646"/>
                <a:gd name="T3" fmla="*/ 440 h 816"/>
                <a:gd name="T4" fmla="*/ 178 w 646"/>
                <a:gd name="T5" fmla="*/ 436 h 816"/>
                <a:gd name="T6" fmla="*/ 198 w 646"/>
                <a:gd name="T7" fmla="*/ 428 h 816"/>
                <a:gd name="T8" fmla="*/ 208 w 646"/>
                <a:gd name="T9" fmla="*/ 404 h 816"/>
                <a:gd name="T10" fmla="*/ 176 w 646"/>
                <a:gd name="T11" fmla="*/ 324 h 816"/>
                <a:gd name="T12" fmla="*/ 138 w 646"/>
                <a:gd name="T13" fmla="*/ 254 h 816"/>
                <a:gd name="T14" fmla="*/ 130 w 646"/>
                <a:gd name="T15" fmla="*/ 196 h 816"/>
                <a:gd name="T16" fmla="*/ 154 w 646"/>
                <a:gd name="T17" fmla="*/ 102 h 816"/>
                <a:gd name="T18" fmla="*/ 216 w 646"/>
                <a:gd name="T19" fmla="*/ 34 h 816"/>
                <a:gd name="T20" fmla="*/ 304 w 646"/>
                <a:gd name="T21" fmla="*/ 2 h 816"/>
                <a:gd name="T22" fmla="*/ 364 w 646"/>
                <a:gd name="T23" fmla="*/ 4 h 816"/>
                <a:gd name="T24" fmla="*/ 448 w 646"/>
                <a:gd name="T25" fmla="*/ 46 h 816"/>
                <a:gd name="T26" fmla="*/ 504 w 646"/>
                <a:gd name="T27" fmla="*/ 120 h 816"/>
                <a:gd name="T28" fmla="*/ 518 w 646"/>
                <a:gd name="T29" fmla="*/ 196 h 816"/>
                <a:gd name="T30" fmla="*/ 498 w 646"/>
                <a:gd name="T31" fmla="*/ 280 h 816"/>
                <a:gd name="T32" fmla="*/ 446 w 646"/>
                <a:gd name="T33" fmla="*/ 346 h 816"/>
                <a:gd name="T34" fmla="*/ 424 w 646"/>
                <a:gd name="T35" fmla="*/ 354 h 816"/>
                <a:gd name="T36" fmla="*/ 402 w 646"/>
                <a:gd name="T37" fmla="*/ 342 h 816"/>
                <a:gd name="T38" fmla="*/ 404 w 646"/>
                <a:gd name="T39" fmla="*/ 304 h 816"/>
                <a:gd name="T40" fmla="*/ 428 w 646"/>
                <a:gd name="T41" fmla="*/ 278 h 816"/>
                <a:gd name="T42" fmla="*/ 456 w 646"/>
                <a:gd name="T43" fmla="*/ 210 h 816"/>
                <a:gd name="T44" fmla="*/ 454 w 646"/>
                <a:gd name="T45" fmla="*/ 168 h 816"/>
                <a:gd name="T46" fmla="*/ 426 w 646"/>
                <a:gd name="T47" fmla="*/ 110 h 816"/>
                <a:gd name="T48" fmla="*/ 376 w 646"/>
                <a:gd name="T49" fmla="*/ 72 h 816"/>
                <a:gd name="T50" fmla="*/ 324 w 646"/>
                <a:gd name="T51" fmla="*/ 62 h 816"/>
                <a:gd name="T52" fmla="*/ 272 w 646"/>
                <a:gd name="T53" fmla="*/ 72 h 816"/>
                <a:gd name="T54" fmla="*/ 222 w 646"/>
                <a:gd name="T55" fmla="*/ 110 h 816"/>
                <a:gd name="T56" fmla="*/ 194 w 646"/>
                <a:gd name="T57" fmla="*/ 168 h 816"/>
                <a:gd name="T58" fmla="*/ 192 w 646"/>
                <a:gd name="T59" fmla="*/ 210 h 816"/>
                <a:gd name="T60" fmla="*/ 220 w 646"/>
                <a:gd name="T61" fmla="*/ 280 h 816"/>
                <a:gd name="T62" fmla="*/ 254 w 646"/>
                <a:gd name="T63" fmla="*/ 310 h 816"/>
                <a:gd name="T64" fmla="*/ 268 w 646"/>
                <a:gd name="T65" fmla="*/ 424 h 816"/>
                <a:gd name="T66" fmla="*/ 238 w 646"/>
                <a:gd name="T67" fmla="*/ 476 h 816"/>
                <a:gd name="T68" fmla="*/ 168 w 646"/>
                <a:gd name="T69" fmla="*/ 498 h 816"/>
                <a:gd name="T70" fmla="*/ 80 w 646"/>
                <a:gd name="T71" fmla="*/ 506 h 816"/>
                <a:gd name="T72" fmla="*/ 62 w 646"/>
                <a:gd name="T73" fmla="*/ 540 h 816"/>
                <a:gd name="T74" fmla="*/ 64 w 646"/>
                <a:gd name="T75" fmla="*/ 730 h 816"/>
                <a:gd name="T76" fmla="*/ 94 w 646"/>
                <a:gd name="T77" fmla="*/ 754 h 816"/>
                <a:gd name="T78" fmla="*/ 552 w 646"/>
                <a:gd name="T79" fmla="*/ 754 h 816"/>
                <a:gd name="T80" fmla="*/ 580 w 646"/>
                <a:gd name="T81" fmla="*/ 730 h 816"/>
                <a:gd name="T82" fmla="*/ 584 w 646"/>
                <a:gd name="T83" fmla="*/ 560 h 816"/>
                <a:gd name="T84" fmla="*/ 566 w 646"/>
                <a:gd name="T85" fmla="*/ 512 h 816"/>
                <a:gd name="T86" fmla="*/ 546 w 646"/>
                <a:gd name="T87" fmla="*/ 498 h 816"/>
                <a:gd name="T88" fmla="*/ 478 w 646"/>
                <a:gd name="T89" fmla="*/ 498 h 816"/>
                <a:gd name="T90" fmla="*/ 448 w 646"/>
                <a:gd name="T91" fmla="*/ 474 h 816"/>
                <a:gd name="T92" fmla="*/ 450 w 646"/>
                <a:gd name="T93" fmla="*/ 456 h 816"/>
                <a:gd name="T94" fmla="*/ 478 w 646"/>
                <a:gd name="T95" fmla="*/ 436 h 816"/>
                <a:gd name="T96" fmla="*/ 558 w 646"/>
                <a:gd name="T97" fmla="*/ 438 h 816"/>
                <a:gd name="T98" fmla="*/ 590 w 646"/>
                <a:gd name="T99" fmla="*/ 450 h 816"/>
                <a:gd name="T100" fmla="*/ 630 w 646"/>
                <a:gd name="T101" fmla="*/ 500 h 816"/>
                <a:gd name="T102" fmla="*/ 646 w 646"/>
                <a:gd name="T103" fmla="*/ 714 h 816"/>
                <a:gd name="T104" fmla="*/ 616 w 646"/>
                <a:gd name="T105" fmla="*/ 786 h 816"/>
                <a:gd name="T106" fmla="*/ 544 w 646"/>
                <a:gd name="T107" fmla="*/ 816 h 816"/>
                <a:gd name="T108" fmla="*/ 44 w 646"/>
                <a:gd name="T109" fmla="*/ 798 h 816"/>
                <a:gd name="T110" fmla="*/ 0 w 646"/>
                <a:gd name="T111" fmla="*/ 714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6" h="816">
                  <a:moveTo>
                    <a:pt x="0" y="714"/>
                  </a:moveTo>
                  <a:lnTo>
                    <a:pt x="0" y="540"/>
                  </a:lnTo>
                  <a:lnTo>
                    <a:pt x="0" y="540"/>
                  </a:lnTo>
                  <a:lnTo>
                    <a:pt x="2" y="518"/>
                  </a:lnTo>
                  <a:lnTo>
                    <a:pt x="8" y="500"/>
                  </a:lnTo>
                  <a:lnTo>
                    <a:pt x="18" y="482"/>
                  </a:lnTo>
                  <a:lnTo>
                    <a:pt x="30" y="468"/>
                  </a:lnTo>
                  <a:lnTo>
                    <a:pt x="44" y="454"/>
                  </a:lnTo>
                  <a:lnTo>
                    <a:pt x="62" y="446"/>
                  </a:lnTo>
                  <a:lnTo>
                    <a:pt x="82" y="440"/>
                  </a:lnTo>
                  <a:lnTo>
                    <a:pt x="102" y="438"/>
                  </a:lnTo>
                  <a:lnTo>
                    <a:pt x="102" y="438"/>
                  </a:lnTo>
                  <a:lnTo>
                    <a:pt x="168" y="438"/>
                  </a:lnTo>
                  <a:lnTo>
                    <a:pt x="168" y="438"/>
                  </a:lnTo>
                  <a:lnTo>
                    <a:pt x="178" y="436"/>
                  </a:lnTo>
                  <a:lnTo>
                    <a:pt x="186" y="434"/>
                  </a:lnTo>
                  <a:lnTo>
                    <a:pt x="194" y="432"/>
                  </a:lnTo>
                  <a:lnTo>
                    <a:pt x="198" y="428"/>
                  </a:lnTo>
                  <a:lnTo>
                    <a:pt x="198" y="428"/>
                  </a:lnTo>
                  <a:lnTo>
                    <a:pt x="198" y="428"/>
                  </a:lnTo>
                  <a:lnTo>
                    <a:pt x="202" y="424"/>
                  </a:lnTo>
                  <a:lnTo>
                    <a:pt x="206" y="420"/>
                  </a:lnTo>
                  <a:lnTo>
                    <a:pt x="208" y="412"/>
                  </a:lnTo>
                  <a:lnTo>
                    <a:pt x="208" y="404"/>
                  </a:lnTo>
                  <a:lnTo>
                    <a:pt x="208" y="404"/>
                  </a:lnTo>
                  <a:lnTo>
                    <a:pt x="208" y="354"/>
                  </a:lnTo>
                  <a:lnTo>
                    <a:pt x="208" y="354"/>
                  </a:lnTo>
                  <a:lnTo>
                    <a:pt x="194" y="340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60" y="300"/>
                  </a:lnTo>
                  <a:lnTo>
                    <a:pt x="152" y="286"/>
                  </a:lnTo>
                  <a:lnTo>
                    <a:pt x="144" y="270"/>
                  </a:lnTo>
                  <a:lnTo>
                    <a:pt x="138" y="254"/>
                  </a:lnTo>
                  <a:lnTo>
                    <a:pt x="134" y="236"/>
                  </a:lnTo>
                  <a:lnTo>
                    <a:pt x="130" y="21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30" y="176"/>
                  </a:lnTo>
                  <a:lnTo>
                    <a:pt x="134" y="156"/>
                  </a:lnTo>
                  <a:lnTo>
                    <a:pt x="138" y="138"/>
                  </a:lnTo>
                  <a:lnTo>
                    <a:pt x="146" y="120"/>
                  </a:lnTo>
                  <a:lnTo>
                    <a:pt x="154" y="102"/>
                  </a:lnTo>
                  <a:lnTo>
                    <a:pt x="162" y="86"/>
                  </a:lnTo>
                  <a:lnTo>
                    <a:pt x="174" y="72"/>
                  </a:lnTo>
                  <a:lnTo>
                    <a:pt x="186" y="58"/>
                  </a:lnTo>
                  <a:lnTo>
                    <a:pt x="200" y="46"/>
                  </a:lnTo>
                  <a:lnTo>
                    <a:pt x="216" y="34"/>
                  </a:lnTo>
                  <a:lnTo>
                    <a:pt x="232" y="24"/>
                  </a:lnTo>
                  <a:lnTo>
                    <a:pt x="248" y="16"/>
                  </a:lnTo>
                  <a:lnTo>
                    <a:pt x="266" y="10"/>
                  </a:lnTo>
                  <a:lnTo>
                    <a:pt x="286" y="4"/>
                  </a:lnTo>
                  <a:lnTo>
                    <a:pt x="304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44" y="2"/>
                  </a:lnTo>
                  <a:lnTo>
                    <a:pt x="364" y="4"/>
                  </a:lnTo>
                  <a:lnTo>
                    <a:pt x="382" y="10"/>
                  </a:lnTo>
                  <a:lnTo>
                    <a:pt x="400" y="16"/>
                  </a:lnTo>
                  <a:lnTo>
                    <a:pt x="416" y="24"/>
                  </a:lnTo>
                  <a:lnTo>
                    <a:pt x="432" y="34"/>
                  </a:lnTo>
                  <a:lnTo>
                    <a:pt x="448" y="46"/>
                  </a:lnTo>
                  <a:lnTo>
                    <a:pt x="462" y="58"/>
                  </a:lnTo>
                  <a:lnTo>
                    <a:pt x="474" y="72"/>
                  </a:lnTo>
                  <a:lnTo>
                    <a:pt x="486" y="86"/>
                  </a:lnTo>
                  <a:lnTo>
                    <a:pt x="496" y="102"/>
                  </a:lnTo>
                  <a:lnTo>
                    <a:pt x="504" y="120"/>
                  </a:lnTo>
                  <a:lnTo>
                    <a:pt x="510" y="138"/>
                  </a:lnTo>
                  <a:lnTo>
                    <a:pt x="514" y="156"/>
                  </a:lnTo>
                  <a:lnTo>
                    <a:pt x="518" y="176"/>
                  </a:lnTo>
                  <a:lnTo>
                    <a:pt x="518" y="196"/>
                  </a:lnTo>
                  <a:lnTo>
                    <a:pt x="518" y="196"/>
                  </a:lnTo>
                  <a:lnTo>
                    <a:pt x="518" y="196"/>
                  </a:lnTo>
                  <a:lnTo>
                    <a:pt x="518" y="218"/>
                  </a:lnTo>
                  <a:lnTo>
                    <a:pt x="514" y="240"/>
                  </a:lnTo>
                  <a:lnTo>
                    <a:pt x="508" y="260"/>
                  </a:lnTo>
                  <a:lnTo>
                    <a:pt x="498" y="280"/>
                  </a:lnTo>
                  <a:lnTo>
                    <a:pt x="488" y="300"/>
                  </a:lnTo>
                  <a:lnTo>
                    <a:pt x="476" y="316"/>
                  </a:lnTo>
                  <a:lnTo>
                    <a:pt x="462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0" y="350"/>
                  </a:lnTo>
                  <a:lnTo>
                    <a:pt x="436" y="352"/>
                  </a:lnTo>
                  <a:lnTo>
                    <a:pt x="424" y="354"/>
                  </a:lnTo>
                  <a:lnTo>
                    <a:pt x="412" y="350"/>
                  </a:lnTo>
                  <a:lnTo>
                    <a:pt x="408" y="346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0" y="336"/>
                  </a:lnTo>
                  <a:lnTo>
                    <a:pt x="398" y="332"/>
                  </a:lnTo>
                  <a:lnTo>
                    <a:pt x="396" y="320"/>
                  </a:lnTo>
                  <a:lnTo>
                    <a:pt x="400" y="308"/>
                  </a:lnTo>
                  <a:lnTo>
                    <a:pt x="404" y="304"/>
                  </a:lnTo>
                  <a:lnTo>
                    <a:pt x="408" y="298"/>
                  </a:lnTo>
                  <a:lnTo>
                    <a:pt x="408" y="298"/>
                  </a:lnTo>
                  <a:lnTo>
                    <a:pt x="408" y="298"/>
                  </a:lnTo>
                  <a:lnTo>
                    <a:pt x="418" y="288"/>
                  </a:lnTo>
                  <a:lnTo>
                    <a:pt x="428" y="278"/>
                  </a:lnTo>
                  <a:lnTo>
                    <a:pt x="436" y="266"/>
                  </a:lnTo>
                  <a:lnTo>
                    <a:pt x="444" y="254"/>
                  </a:lnTo>
                  <a:lnTo>
                    <a:pt x="450" y="240"/>
                  </a:lnTo>
                  <a:lnTo>
                    <a:pt x="454" y="226"/>
                  </a:lnTo>
                  <a:lnTo>
                    <a:pt x="456" y="210"/>
                  </a:lnTo>
                  <a:lnTo>
                    <a:pt x="458" y="196"/>
                  </a:lnTo>
                  <a:lnTo>
                    <a:pt x="458" y="196"/>
                  </a:lnTo>
                  <a:lnTo>
                    <a:pt x="458" y="196"/>
                  </a:lnTo>
                  <a:lnTo>
                    <a:pt x="456" y="182"/>
                  </a:lnTo>
                  <a:lnTo>
                    <a:pt x="454" y="168"/>
                  </a:lnTo>
                  <a:lnTo>
                    <a:pt x="452" y="156"/>
                  </a:lnTo>
                  <a:lnTo>
                    <a:pt x="446" y="144"/>
                  </a:lnTo>
                  <a:lnTo>
                    <a:pt x="442" y="132"/>
                  </a:lnTo>
                  <a:lnTo>
                    <a:pt x="434" y="120"/>
                  </a:lnTo>
                  <a:lnTo>
                    <a:pt x="426" y="110"/>
                  </a:lnTo>
                  <a:lnTo>
                    <a:pt x="418" y="102"/>
                  </a:lnTo>
                  <a:lnTo>
                    <a:pt x="408" y="92"/>
                  </a:lnTo>
                  <a:lnTo>
                    <a:pt x="398" y="84"/>
                  </a:lnTo>
                  <a:lnTo>
                    <a:pt x="388" y="78"/>
                  </a:lnTo>
                  <a:lnTo>
                    <a:pt x="376" y="72"/>
                  </a:lnTo>
                  <a:lnTo>
                    <a:pt x="364" y="68"/>
                  </a:lnTo>
                  <a:lnTo>
                    <a:pt x="352" y="64"/>
                  </a:lnTo>
                  <a:lnTo>
                    <a:pt x="338" y="62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10" y="62"/>
                  </a:lnTo>
                  <a:lnTo>
                    <a:pt x="298" y="64"/>
                  </a:lnTo>
                  <a:lnTo>
                    <a:pt x="284" y="68"/>
                  </a:lnTo>
                  <a:lnTo>
                    <a:pt x="272" y="72"/>
                  </a:lnTo>
                  <a:lnTo>
                    <a:pt x="260" y="78"/>
                  </a:lnTo>
                  <a:lnTo>
                    <a:pt x="250" y="84"/>
                  </a:lnTo>
                  <a:lnTo>
                    <a:pt x="240" y="92"/>
                  </a:lnTo>
                  <a:lnTo>
                    <a:pt x="230" y="102"/>
                  </a:lnTo>
                  <a:lnTo>
                    <a:pt x="222" y="110"/>
                  </a:lnTo>
                  <a:lnTo>
                    <a:pt x="214" y="120"/>
                  </a:lnTo>
                  <a:lnTo>
                    <a:pt x="208" y="132"/>
                  </a:lnTo>
                  <a:lnTo>
                    <a:pt x="202" y="144"/>
                  </a:lnTo>
                  <a:lnTo>
                    <a:pt x="198" y="156"/>
                  </a:lnTo>
                  <a:lnTo>
                    <a:pt x="194" y="168"/>
                  </a:lnTo>
                  <a:lnTo>
                    <a:pt x="192" y="182"/>
                  </a:lnTo>
                  <a:lnTo>
                    <a:pt x="192" y="196"/>
                  </a:lnTo>
                  <a:lnTo>
                    <a:pt x="192" y="196"/>
                  </a:lnTo>
                  <a:lnTo>
                    <a:pt x="192" y="196"/>
                  </a:lnTo>
                  <a:lnTo>
                    <a:pt x="192" y="210"/>
                  </a:lnTo>
                  <a:lnTo>
                    <a:pt x="194" y="222"/>
                  </a:lnTo>
                  <a:lnTo>
                    <a:pt x="200" y="244"/>
                  </a:lnTo>
                  <a:lnTo>
                    <a:pt x="210" y="264"/>
                  </a:lnTo>
                  <a:lnTo>
                    <a:pt x="220" y="280"/>
                  </a:lnTo>
                  <a:lnTo>
                    <a:pt x="220" y="280"/>
                  </a:lnTo>
                  <a:lnTo>
                    <a:pt x="220" y="280"/>
                  </a:lnTo>
                  <a:lnTo>
                    <a:pt x="232" y="292"/>
                  </a:lnTo>
                  <a:lnTo>
                    <a:pt x="242" y="302"/>
                  </a:lnTo>
                  <a:lnTo>
                    <a:pt x="254" y="310"/>
                  </a:lnTo>
                  <a:lnTo>
                    <a:pt x="254" y="310"/>
                  </a:lnTo>
                  <a:lnTo>
                    <a:pt x="254" y="310"/>
                  </a:lnTo>
                  <a:lnTo>
                    <a:pt x="270" y="318"/>
                  </a:lnTo>
                  <a:lnTo>
                    <a:pt x="270" y="404"/>
                  </a:lnTo>
                  <a:lnTo>
                    <a:pt x="270" y="404"/>
                  </a:lnTo>
                  <a:lnTo>
                    <a:pt x="268" y="424"/>
                  </a:lnTo>
                  <a:lnTo>
                    <a:pt x="262" y="444"/>
                  </a:lnTo>
                  <a:lnTo>
                    <a:pt x="252" y="462"/>
                  </a:lnTo>
                  <a:lnTo>
                    <a:pt x="238" y="476"/>
                  </a:lnTo>
                  <a:lnTo>
                    <a:pt x="238" y="476"/>
                  </a:lnTo>
                  <a:lnTo>
                    <a:pt x="238" y="476"/>
                  </a:lnTo>
                  <a:lnTo>
                    <a:pt x="222" y="486"/>
                  </a:lnTo>
                  <a:lnTo>
                    <a:pt x="204" y="494"/>
                  </a:lnTo>
                  <a:lnTo>
                    <a:pt x="186" y="498"/>
                  </a:lnTo>
                  <a:lnTo>
                    <a:pt x="168" y="498"/>
                  </a:lnTo>
                  <a:lnTo>
                    <a:pt x="168" y="498"/>
                  </a:lnTo>
                  <a:lnTo>
                    <a:pt x="102" y="498"/>
                  </a:lnTo>
                  <a:lnTo>
                    <a:pt x="102" y="498"/>
                  </a:lnTo>
                  <a:lnTo>
                    <a:pt x="94" y="500"/>
                  </a:lnTo>
                  <a:lnTo>
                    <a:pt x="86" y="502"/>
                  </a:lnTo>
                  <a:lnTo>
                    <a:pt x="80" y="506"/>
                  </a:lnTo>
                  <a:lnTo>
                    <a:pt x="74" y="510"/>
                  </a:lnTo>
                  <a:lnTo>
                    <a:pt x="68" y="516"/>
                  </a:lnTo>
                  <a:lnTo>
                    <a:pt x="64" y="524"/>
                  </a:lnTo>
                  <a:lnTo>
                    <a:pt x="62" y="532"/>
                  </a:lnTo>
                  <a:lnTo>
                    <a:pt x="62" y="540"/>
                  </a:lnTo>
                  <a:lnTo>
                    <a:pt x="62" y="540"/>
                  </a:lnTo>
                  <a:lnTo>
                    <a:pt x="62" y="714"/>
                  </a:lnTo>
                  <a:lnTo>
                    <a:pt x="62" y="714"/>
                  </a:lnTo>
                  <a:lnTo>
                    <a:pt x="62" y="722"/>
                  </a:lnTo>
                  <a:lnTo>
                    <a:pt x="64" y="730"/>
                  </a:lnTo>
                  <a:lnTo>
                    <a:pt x="68" y="736"/>
                  </a:lnTo>
                  <a:lnTo>
                    <a:pt x="74" y="742"/>
                  </a:lnTo>
                  <a:lnTo>
                    <a:pt x="80" y="748"/>
                  </a:lnTo>
                  <a:lnTo>
                    <a:pt x="86" y="752"/>
                  </a:lnTo>
                  <a:lnTo>
                    <a:pt x="94" y="754"/>
                  </a:lnTo>
                  <a:lnTo>
                    <a:pt x="102" y="754"/>
                  </a:lnTo>
                  <a:lnTo>
                    <a:pt x="102" y="754"/>
                  </a:lnTo>
                  <a:lnTo>
                    <a:pt x="544" y="754"/>
                  </a:lnTo>
                  <a:lnTo>
                    <a:pt x="544" y="754"/>
                  </a:lnTo>
                  <a:lnTo>
                    <a:pt x="552" y="754"/>
                  </a:lnTo>
                  <a:lnTo>
                    <a:pt x="560" y="752"/>
                  </a:lnTo>
                  <a:lnTo>
                    <a:pt x="566" y="748"/>
                  </a:lnTo>
                  <a:lnTo>
                    <a:pt x="572" y="742"/>
                  </a:lnTo>
                  <a:lnTo>
                    <a:pt x="578" y="736"/>
                  </a:lnTo>
                  <a:lnTo>
                    <a:pt x="580" y="730"/>
                  </a:lnTo>
                  <a:lnTo>
                    <a:pt x="584" y="722"/>
                  </a:lnTo>
                  <a:lnTo>
                    <a:pt x="584" y="714"/>
                  </a:lnTo>
                  <a:lnTo>
                    <a:pt x="584" y="714"/>
                  </a:lnTo>
                  <a:lnTo>
                    <a:pt x="584" y="560"/>
                  </a:lnTo>
                  <a:lnTo>
                    <a:pt x="584" y="560"/>
                  </a:lnTo>
                  <a:lnTo>
                    <a:pt x="582" y="544"/>
                  </a:lnTo>
                  <a:lnTo>
                    <a:pt x="576" y="526"/>
                  </a:lnTo>
                  <a:lnTo>
                    <a:pt x="576" y="526"/>
                  </a:lnTo>
                  <a:lnTo>
                    <a:pt x="576" y="526"/>
                  </a:lnTo>
                  <a:lnTo>
                    <a:pt x="566" y="512"/>
                  </a:lnTo>
                  <a:lnTo>
                    <a:pt x="556" y="502"/>
                  </a:lnTo>
                  <a:lnTo>
                    <a:pt x="556" y="502"/>
                  </a:lnTo>
                  <a:lnTo>
                    <a:pt x="556" y="502"/>
                  </a:lnTo>
                  <a:lnTo>
                    <a:pt x="550" y="498"/>
                  </a:lnTo>
                  <a:lnTo>
                    <a:pt x="546" y="498"/>
                  </a:lnTo>
                  <a:lnTo>
                    <a:pt x="546" y="498"/>
                  </a:lnTo>
                  <a:lnTo>
                    <a:pt x="546" y="498"/>
                  </a:lnTo>
                  <a:lnTo>
                    <a:pt x="478" y="498"/>
                  </a:lnTo>
                  <a:lnTo>
                    <a:pt x="478" y="498"/>
                  </a:lnTo>
                  <a:lnTo>
                    <a:pt x="478" y="498"/>
                  </a:lnTo>
                  <a:lnTo>
                    <a:pt x="472" y="498"/>
                  </a:lnTo>
                  <a:lnTo>
                    <a:pt x="466" y="496"/>
                  </a:lnTo>
                  <a:lnTo>
                    <a:pt x="456" y="488"/>
                  </a:lnTo>
                  <a:lnTo>
                    <a:pt x="450" y="478"/>
                  </a:lnTo>
                  <a:lnTo>
                    <a:pt x="448" y="474"/>
                  </a:lnTo>
                  <a:lnTo>
                    <a:pt x="448" y="466"/>
                  </a:lnTo>
                  <a:lnTo>
                    <a:pt x="448" y="466"/>
                  </a:lnTo>
                  <a:lnTo>
                    <a:pt x="448" y="466"/>
                  </a:lnTo>
                  <a:lnTo>
                    <a:pt x="448" y="460"/>
                  </a:lnTo>
                  <a:lnTo>
                    <a:pt x="450" y="456"/>
                  </a:lnTo>
                  <a:lnTo>
                    <a:pt x="456" y="446"/>
                  </a:lnTo>
                  <a:lnTo>
                    <a:pt x="466" y="438"/>
                  </a:lnTo>
                  <a:lnTo>
                    <a:pt x="472" y="436"/>
                  </a:lnTo>
                  <a:lnTo>
                    <a:pt x="478" y="436"/>
                  </a:lnTo>
                  <a:lnTo>
                    <a:pt x="478" y="436"/>
                  </a:lnTo>
                  <a:lnTo>
                    <a:pt x="478" y="436"/>
                  </a:lnTo>
                  <a:lnTo>
                    <a:pt x="546" y="436"/>
                  </a:lnTo>
                  <a:lnTo>
                    <a:pt x="546" y="436"/>
                  </a:lnTo>
                  <a:lnTo>
                    <a:pt x="546" y="436"/>
                  </a:lnTo>
                  <a:lnTo>
                    <a:pt x="558" y="438"/>
                  </a:lnTo>
                  <a:lnTo>
                    <a:pt x="570" y="440"/>
                  </a:lnTo>
                  <a:lnTo>
                    <a:pt x="580" y="444"/>
                  </a:lnTo>
                  <a:lnTo>
                    <a:pt x="590" y="450"/>
                  </a:lnTo>
                  <a:lnTo>
                    <a:pt x="590" y="450"/>
                  </a:lnTo>
                  <a:lnTo>
                    <a:pt x="590" y="450"/>
                  </a:lnTo>
                  <a:lnTo>
                    <a:pt x="606" y="464"/>
                  </a:lnTo>
                  <a:lnTo>
                    <a:pt x="620" y="482"/>
                  </a:lnTo>
                  <a:lnTo>
                    <a:pt x="620" y="482"/>
                  </a:lnTo>
                  <a:lnTo>
                    <a:pt x="620" y="482"/>
                  </a:lnTo>
                  <a:lnTo>
                    <a:pt x="630" y="500"/>
                  </a:lnTo>
                  <a:lnTo>
                    <a:pt x="638" y="518"/>
                  </a:lnTo>
                  <a:lnTo>
                    <a:pt x="644" y="540"/>
                  </a:lnTo>
                  <a:lnTo>
                    <a:pt x="646" y="560"/>
                  </a:lnTo>
                  <a:lnTo>
                    <a:pt x="646" y="560"/>
                  </a:lnTo>
                  <a:lnTo>
                    <a:pt x="646" y="714"/>
                  </a:lnTo>
                  <a:lnTo>
                    <a:pt x="646" y="714"/>
                  </a:lnTo>
                  <a:lnTo>
                    <a:pt x="644" y="734"/>
                  </a:lnTo>
                  <a:lnTo>
                    <a:pt x="638" y="754"/>
                  </a:lnTo>
                  <a:lnTo>
                    <a:pt x="628" y="772"/>
                  </a:lnTo>
                  <a:lnTo>
                    <a:pt x="616" y="786"/>
                  </a:lnTo>
                  <a:lnTo>
                    <a:pt x="600" y="798"/>
                  </a:lnTo>
                  <a:lnTo>
                    <a:pt x="584" y="808"/>
                  </a:lnTo>
                  <a:lnTo>
                    <a:pt x="564" y="814"/>
                  </a:lnTo>
                  <a:lnTo>
                    <a:pt x="544" y="816"/>
                  </a:lnTo>
                  <a:lnTo>
                    <a:pt x="544" y="816"/>
                  </a:lnTo>
                  <a:lnTo>
                    <a:pt x="102" y="816"/>
                  </a:lnTo>
                  <a:lnTo>
                    <a:pt x="102" y="816"/>
                  </a:lnTo>
                  <a:lnTo>
                    <a:pt x="82" y="814"/>
                  </a:lnTo>
                  <a:lnTo>
                    <a:pt x="62" y="808"/>
                  </a:lnTo>
                  <a:lnTo>
                    <a:pt x="44" y="798"/>
                  </a:lnTo>
                  <a:lnTo>
                    <a:pt x="30" y="786"/>
                  </a:lnTo>
                  <a:lnTo>
                    <a:pt x="18" y="772"/>
                  </a:lnTo>
                  <a:lnTo>
                    <a:pt x="8" y="754"/>
                  </a:lnTo>
                  <a:lnTo>
                    <a:pt x="2" y="734"/>
                  </a:lnTo>
                  <a:lnTo>
                    <a:pt x="0" y="714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5283200" y="1800225"/>
              <a:ext cx="1393825" cy="1393825"/>
            </a:xfrm>
            <a:custGeom>
              <a:avLst/>
              <a:gdLst>
                <a:gd name="T0" fmla="*/ 616 w 878"/>
                <a:gd name="T1" fmla="*/ 862 h 878"/>
                <a:gd name="T2" fmla="*/ 566 w 878"/>
                <a:gd name="T3" fmla="*/ 824 h 878"/>
                <a:gd name="T4" fmla="*/ 532 w 878"/>
                <a:gd name="T5" fmla="*/ 804 h 878"/>
                <a:gd name="T6" fmla="*/ 552 w 878"/>
                <a:gd name="T7" fmla="*/ 772 h 878"/>
                <a:gd name="T8" fmla="*/ 618 w 878"/>
                <a:gd name="T9" fmla="*/ 788 h 878"/>
                <a:gd name="T10" fmla="*/ 658 w 878"/>
                <a:gd name="T11" fmla="*/ 824 h 878"/>
                <a:gd name="T12" fmla="*/ 742 w 878"/>
                <a:gd name="T13" fmla="*/ 734 h 878"/>
                <a:gd name="T14" fmla="*/ 688 w 878"/>
                <a:gd name="T15" fmla="*/ 650 h 878"/>
                <a:gd name="T16" fmla="*/ 708 w 878"/>
                <a:gd name="T17" fmla="*/ 588 h 878"/>
                <a:gd name="T18" fmla="*/ 740 w 878"/>
                <a:gd name="T19" fmla="*/ 552 h 878"/>
                <a:gd name="T20" fmla="*/ 824 w 878"/>
                <a:gd name="T21" fmla="*/ 542 h 878"/>
                <a:gd name="T22" fmla="*/ 822 w 878"/>
                <a:gd name="T23" fmla="*/ 416 h 878"/>
                <a:gd name="T24" fmla="*/ 732 w 878"/>
                <a:gd name="T25" fmla="*/ 404 h 878"/>
                <a:gd name="T26" fmla="*/ 694 w 878"/>
                <a:gd name="T27" fmla="*/ 338 h 878"/>
                <a:gd name="T28" fmla="*/ 692 w 878"/>
                <a:gd name="T29" fmla="*/ 284 h 878"/>
                <a:gd name="T30" fmla="*/ 744 w 878"/>
                <a:gd name="T31" fmla="*/ 224 h 878"/>
                <a:gd name="T32" fmla="*/ 656 w 878"/>
                <a:gd name="T33" fmla="*/ 136 h 878"/>
                <a:gd name="T34" fmla="*/ 596 w 878"/>
                <a:gd name="T35" fmla="*/ 186 h 878"/>
                <a:gd name="T36" fmla="*/ 542 w 878"/>
                <a:gd name="T37" fmla="*/ 184 h 878"/>
                <a:gd name="T38" fmla="*/ 476 w 878"/>
                <a:gd name="T39" fmla="*/ 144 h 878"/>
                <a:gd name="T40" fmla="*/ 462 w 878"/>
                <a:gd name="T41" fmla="*/ 56 h 878"/>
                <a:gd name="T42" fmla="*/ 336 w 878"/>
                <a:gd name="T43" fmla="*/ 54 h 878"/>
                <a:gd name="T44" fmla="*/ 328 w 878"/>
                <a:gd name="T45" fmla="*/ 136 h 878"/>
                <a:gd name="T46" fmla="*/ 290 w 878"/>
                <a:gd name="T47" fmla="*/ 168 h 878"/>
                <a:gd name="T48" fmla="*/ 226 w 878"/>
                <a:gd name="T49" fmla="*/ 190 h 878"/>
                <a:gd name="T50" fmla="*/ 144 w 878"/>
                <a:gd name="T51" fmla="*/ 136 h 878"/>
                <a:gd name="T52" fmla="*/ 54 w 878"/>
                <a:gd name="T53" fmla="*/ 222 h 878"/>
                <a:gd name="T54" fmla="*/ 88 w 878"/>
                <a:gd name="T55" fmla="*/ 258 h 878"/>
                <a:gd name="T56" fmla="*/ 80 w 878"/>
                <a:gd name="T57" fmla="*/ 302 h 878"/>
                <a:gd name="T58" fmla="*/ 10 w 878"/>
                <a:gd name="T59" fmla="*/ 254 h 878"/>
                <a:gd name="T60" fmla="*/ 4 w 878"/>
                <a:gd name="T61" fmla="*/ 202 h 878"/>
                <a:gd name="T62" fmla="*/ 120 w 878"/>
                <a:gd name="T63" fmla="*/ 86 h 878"/>
                <a:gd name="T64" fmla="*/ 174 w 878"/>
                <a:gd name="T65" fmla="*/ 90 h 878"/>
                <a:gd name="T66" fmla="*/ 226 w 878"/>
                <a:gd name="T67" fmla="*/ 136 h 878"/>
                <a:gd name="T68" fmla="*/ 272 w 878"/>
                <a:gd name="T69" fmla="*/ 118 h 878"/>
                <a:gd name="T70" fmla="*/ 282 w 878"/>
                <a:gd name="T71" fmla="*/ 104 h 878"/>
                <a:gd name="T72" fmla="*/ 306 w 878"/>
                <a:gd name="T73" fmla="*/ 10 h 878"/>
                <a:gd name="T74" fmla="*/ 470 w 878"/>
                <a:gd name="T75" fmla="*/ 2 h 878"/>
                <a:gd name="T76" fmla="*/ 516 w 878"/>
                <a:gd name="T77" fmla="*/ 56 h 878"/>
                <a:gd name="T78" fmla="*/ 518 w 878"/>
                <a:gd name="T79" fmla="*/ 114 h 878"/>
                <a:gd name="T80" fmla="*/ 564 w 878"/>
                <a:gd name="T81" fmla="*/ 136 h 878"/>
                <a:gd name="T82" fmla="*/ 616 w 878"/>
                <a:gd name="T83" fmla="*/ 98 h 878"/>
                <a:gd name="T84" fmla="*/ 656 w 878"/>
                <a:gd name="T85" fmla="*/ 82 h 878"/>
                <a:gd name="T86" fmla="*/ 780 w 878"/>
                <a:gd name="T87" fmla="*/ 184 h 878"/>
                <a:gd name="T88" fmla="*/ 796 w 878"/>
                <a:gd name="T89" fmla="*/ 234 h 878"/>
                <a:gd name="T90" fmla="*/ 742 w 878"/>
                <a:gd name="T91" fmla="*/ 302 h 878"/>
                <a:gd name="T92" fmla="*/ 758 w 878"/>
                <a:gd name="T93" fmla="*/ 352 h 878"/>
                <a:gd name="T94" fmla="*/ 768 w 878"/>
                <a:gd name="T95" fmla="*/ 362 h 878"/>
                <a:gd name="T96" fmla="*/ 854 w 878"/>
                <a:gd name="T97" fmla="*/ 372 h 878"/>
                <a:gd name="T98" fmla="*/ 878 w 878"/>
                <a:gd name="T99" fmla="*/ 540 h 878"/>
                <a:gd name="T100" fmla="*/ 844 w 878"/>
                <a:gd name="T101" fmla="*/ 592 h 878"/>
                <a:gd name="T102" fmla="*/ 764 w 878"/>
                <a:gd name="T103" fmla="*/ 600 h 878"/>
                <a:gd name="T104" fmla="*/ 742 w 878"/>
                <a:gd name="T105" fmla="*/ 644 h 878"/>
                <a:gd name="T106" fmla="*/ 744 w 878"/>
                <a:gd name="T107" fmla="*/ 660 h 878"/>
                <a:gd name="T108" fmla="*/ 798 w 878"/>
                <a:gd name="T109" fmla="*/ 736 h 878"/>
                <a:gd name="T110" fmla="*/ 780 w 878"/>
                <a:gd name="T111" fmla="*/ 776 h 878"/>
                <a:gd name="T112" fmla="*/ 656 w 878"/>
                <a:gd name="T11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8" h="878">
                  <a:moveTo>
                    <a:pt x="656" y="878"/>
                  </a:moveTo>
                  <a:lnTo>
                    <a:pt x="656" y="878"/>
                  </a:lnTo>
                  <a:lnTo>
                    <a:pt x="644" y="878"/>
                  </a:lnTo>
                  <a:lnTo>
                    <a:pt x="634" y="874"/>
                  </a:lnTo>
                  <a:lnTo>
                    <a:pt x="624" y="870"/>
                  </a:lnTo>
                  <a:lnTo>
                    <a:pt x="616" y="862"/>
                  </a:lnTo>
                  <a:lnTo>
                    <a:pt x="616" y="862"/>
                  </a:lnTo>
                  <a:lnTo>
                    <a:pt x="580" y="826"/>
                  </a:lnTo>
                  <a:lnTo>
                    <a:pt x="580" y="826"/>
                  </a:lnTo>
                  <a:lnTo>
                    <a:pt x="576" y="824"/>
                  </a:lnTo>
                  <a:lnTo>
                    <a:pt x="568" y="822"/>
                  </a:lnTo>
                  <a:lnTo>
                    <a:pt x="568" y="822"/>
                  </a:lnTo>
                  <a:lnTo>
                    <a:pt x="568" y="822"/>
                  </a:lnTo>
                  <a:lnTo>
                    <a:pt x="566" y="824"/>
                  </a:lnTo>
                  <a:lnTo>
                    <a:pt x="566" y="824"/>
                  </a:lnTo>
                  <a:lnTo>
                    <a:pt x="566" y="824"/>
                  </a:lnTo>
                  <a:lnTo>
                    <a:pt x="554" y="824"/>
                  </a:lnTo>
                  <a:lnTo>
                    <a:pt x="544" y="820"/>
                  </a:lnTo>
                  <a:lnTo>
                    <a:pt x="538" y="814"/>
                  </a:lnTo>
                  <a:lnTo>
                    <a:pt x="532" y="804"/>
                  </a:lnTo>
                  <a:lnTo>
                    <a:pt x="532" y="804"/>
                  </a:lnTo>
                  <a:lnTo>
                    <a:pt x="532" y="804"/>
                  </a:lnTo>
                  <a:lnTo>
                    <a:pt x="532" y="794"/>
                  </a:lnTo>
                  <a:lnTo>
                    <a:pt x="536" y="784"/>
                  </a:lnTo>
                  <a:lnTo>
                    <a:pt x="542" y="776"/>
                  </a:lnTo>
                  <a:lnTo>
                    <a:pt x="552" y="772"/>
                  </a:lnTo>
                  <a:lnTo>
                    <a:pt x="552" y="772"/>
                  </a:lnTo>
                  <a:lnTo>
                    <a:pt x="552" y="772"/>
                  </a:lnTo>
                  <a:lnTo>
                    <a:pt x="568" y="768"/>
                  </a:lnTo>
                  <a:lnTo>
                    <a:pt x="568" y="768"/>
                  </a:lnTo>
                  <a:lnTo>
                    <a:pt x="568" y="768"/>
                  </a:lnTo>
                  <a:lnTo>
                    <a:pt x="582" y="770"/>
                  </a:lnTo>
                  <a:lnTo>
                    <a:pt x="594" y="774"/>
                  </a:lnTo>
                  <a:lnTo>
                    <a:pt x="606" y="780"/>
                  </a:lnTo>
                  <a:lnTo>
                    <a:pt x="618" y="788"/>
                  </a:lnTo>
                  <a:lnTo>
                    <a:pt x="618" y="788"/>
                  </a:lnTo>
                  <a:lnTo>
                    <a:pt x="654" y="824"/>
                  </a:lnTo>
                  <a:lnTo>
                    <a:pt x="654" y="824"/>
                  </a:lnTo>
                  <a:lnTo>
                    <a:pt x="656" y="824"/>
                  </a:lnTo>
                  <a:lnTo>
                    <a:pt x="656" y="824"/>
                  </a:lnTo>
                  <a:lnTo>
                    <a:pt x="656" y="824"/>
                  </a:lnTo>
                  <a:lnTo>
                    <a:pt x="658" y="824"/>
                  </a:lnTo>
                  <a:lnTo>
                    <a:pt x="658" y="824"/>
                  </a:lnTo>
                  <a:lnTo>
                    <a:pt x="742" y="738"/>
                  </a:lnTo>
                  <a:lnTo>
                    <a:pt x="742" y="738"/>
                  </a:lnTo>
                  <a:lnTo>
                    <a:pt x="744" y="736"/>
                  </a:lnTo>
                  <a:lnTo>
                    <a:pt x="744" y="736"/>
                  </a:lnTo>
                  <a:lnTo>
                    <a:pt x="744" y="736"/>
                  </a:lnTo>
                  <a:lnTo>
                    <a:pt x="742" y="734"/>
                  </a:lnTo>
                  <a:lnTo>
                    <a:pt x="742" y="734"/>
                  </a:lnTo>
                  <a:lnTo>
                    <a:pt x="706" y="698"/>
                  </a:lnTo>
                  <a:lnTo>
                    <a:pt x="706" y="698"/>
                  </a:lnTo>
                  <a:lnTo>
                    <a:pt x="698" y="688"/>
                  </a:lnTo>
                  <a:lnTo>
                    <a:pt x="692" y="676"/>
                  </a:lnTo>
                  <a:lnTo>
                    <a:pt x="688" y="662"/>
                  </a:lnTo>
                  <a:lnTo>
                    <a:pt x="688" y="650"/>
                  </a:lnTo>
                  <a:lnTo>
                    <a:pt x="688" y="650"/>
                  </a:lnTo>
                  <a:lnTo>
                    <a:pt x="688" y="650"/>
                  </a:lnTo>
                  <a:lnTo>
                    <a:pt x="688" y="636"/>
                  </a:lnTo>
                  <a:lnTo>
                    <a:pt x="694" y="622"/>
                  </a:lnTo>
                  <a:lnTo>
                    <a:pt x="694" y="622"/>
                  </a:lnTo>
                  <a:lnTo>
                    <a:pt x="708" y="588"/>
                  </a:lnTo>
                  <a:lnTo>
                    <a:pt x="708" y="588"/>
                  </a:lnTo>
                  <a:lnTo>
                    <a:pt x="712" y="578"/>
                  </a:lnTo>
                  <a:lnTo>
                    <a:pt x="718" y="570"/>
                  </a:lnTo>
                  <a:lnTo>
                    <a:pt x="724" y="562"/>
                  </a:lnTo>
                  <a:lnTo>
                    <a:pt x="732" y="556"/>
                  </a:lnTo>
                  <a:lnTo>
                    <a:pt x="732" y="556"/>
                  </a:lnTo>
                  <a:lnTo>
                    <a:pt x="732" y="556"/>
                  </a:lnTo>
                  <a:lnTo>
                    <a:pt x="740" y="552"/>
                  </a:lnTo>
                  <a:lnTo>
                    <a:pt x="750" y="546"/>
                  </a:lnTo>
                  <a:lnTo>
                    <a:pt x="760" y="544"/>
                  </a:lnTo>
                  <a:lnTo>
                    <a:pt x="772" y="544"/>
                  </a:lnTo>
                  <a:lnTo>
                    <a:pt x="772" y="544"/>
                  </a:lnTo>
                  <a:lnTo>
                    <a:pt x="822" y="544"/>
                  </a:lnTo>
                  <a:lnTo>
                    <a:pt x="822" y="544"/>
                  </a:lnTo>
                  <a:lnTo>
                    <a:pt x="824" y="542"/>
                  </a:lnTo>
                  <a:lnTo>
                    <a:pt x="824" y="540"/>
                  </a:lnTo>
                  <a:lnTo>
                    <a:pt x="824" y="540"/>
                  </a:lnTo>
                  <a:lnTo>
                    <a:pt x="824" y="420"/>
                  </a:lnTo>
                  <a:lnTo>
                    <a:pt x="824" y="420"/>
                  </a:lnTo>
                  <a:lnTo>
                    <a:pt x="824" y="418"/>
                  </a:lnTo>
                  <a:lnTo>
                    <a:pt x="822" y="416"/>
                  </a:lnTo>
                  <a:lnTo>
                    <a:pt x="822" y="416"/>
                  </a:lnTo>
                  <a:lnTo>
                    <a:pt x="772" y="416"/>
                  </a:lnTo>
                  <a:lnTo>
                    <a:pt x="772" y="416"/>
                  </a:lnTo>
                  <a:lnTo>
                    <a:pt x="760" y="416"/>
                  </a:lnTo>
                  <a:lnTo>
                    <a:pt x="750" y="414"/>
                  </a:lnTo>
                  <a:lnTo>
                    <a:pt x="740" y="410"/>
                  </a:lnTo>
                  <a:lnTo>
                    <a:pt x="732" y="404"/>
                  </a:lnTo>
                  <a:lnTo>
                    <a:pt x="732" y="404"/>
                  </a:lnTo>
                  <a:lnTo>
                    <a:pt x="732" y="404"/>
                  </a:lnTo>
                  <a:lnTo>
                    <a:pt x="724" y="398"/>
                  </a:lnTo>
                  <a:lnTo>
                    <a:pt x="718" y="390"/>
                  </a:lnTo>
                  <a:lnTo>
                    <a:pt x="712" y="38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694" y="338"/>
                  </a:lnTo>
                  <a:lnTo>
                    <a:pt x="694" y="338"/>
                  </a:lnTo>
                  <a:lnTo>
                    <a:pt x="690" y="324"/>
                  </a:lnTo>
                  <a:lnTo>
                    <a:pt x="688" y="310"/>
                  </a:lnTo>
                  <a:lnTo>
                    <a:pt x="688" y="310"/>
                  </a:lnTo>
                  <a:lnTo>
                    <a:pt x="688" y="310"/>
                  </a:lnTo>
                  <a:lnTo>
                    <a:pt x="688" y="296"/>
                  </a:lnTo>
                  <a:lnTo>
                    <a:pt x="692" y="284"/>
                  </a:lnTo>
                  <a:lnTo>
                    <a:pt x="698" y="272"/>
                  </a:lnTo>
                  <a:lnTo>
                    <a:pt x="708" y="260"/>
                  </a:lnTo>
                  <a:lnTo>
                    <a:pt x="708" y="260"/>
                  </a:lnTo>
                  <a:lnTo>
                    <a:pt x="742" y="226"/>
                  </a:lnTo>
                  <a:lnTo>
                    <a:pt x="742" y="226"/>
                  </a:lnTo>
                  <a:lnTo>
                    <a:pt x="744" y="224"/>
                  </a:lnTo>
                  <a:lnTo>
                    <a:pt x="744" y="224"/>
                  </a:lnTo>
                  <a:lnTo>
                    <a:pt x="744" y="224"/>
                  </a:lnTo>
                  <a:lnTo>
                    <a:pt x="742" y="222"/>
                  </a:lnTo>
                  <a:lnTo>
                    <a:pt x="742" y="222"/>
                  </a:lnTo>
                  <a:lnTo>
                    <a:pt x="658" y="136"/>
                  </a:lnTo>
                  <a:lnTo>
                    <a:pt x="658" y="136"/>
                  </a:lnTo>
                  <a:lnTo>
                    <a:pt x="656" y="136"/>
                  </a:lnTo>
                  <a:lnTo>
                    <a:pt x="656" y="136"/>
                  </a:lnTo>
                  <a:lnTo>
                    <a:pt x="656" y="136"/>
                  </a:lnTo>
                  <a:lnTo>
                    <a:pt x="654" y="136"/>
                  </a:lnTo>
                  <a:lnTo>
                    <a:pt x="654" y="136"/>
                  </a:lnTo>
                  <a:lnTo>
                    <a:pt x="618" y="172"/>
                  </a:lnTo>
                  <a:lnTo>
                    <a:pt x="618" y="172"/>
                  </a:lnTo>
                  <a:lnTo>
                    <a:pt x="608" y="180"/>
                  </a:lnTo>
                  <a:lnTo>
                    <a:pt x="596" y="186"/>
                  </a:lnTo>
                  <a:lnTo>
                    <a:pt x="582" y="190"/>
                  </a:lnTo>
                  <a:lnTo>
                    <a:pt x="570" y="190"/>
                  </a:lnTo>
                  <a:lnTo>
                    <a:pt x="570" y="190"/>
                  </a:lnTo>
                  <a:lnTo>
                    <a:pt x="570" y="190"/>
                  </a:lnTo>
                  <a:lnTo>
                    <a:pt x="556" y="188"/>
                  </a:lnTo>
                  <a:lnTo>
                    <a:pt x="542" y="184"/>
                  </a:lnTo>
                  <a:lnTo>
                    <a:pt x="542" y="184"/>
                  </a:lnTo>
                  <a:lnTo>
                    <a:pt x="506" y="170"/>
                  </a:lnTo>
                  <a:lnTo>
                    <a:pt x="506" y="170"/>
                  </a:lnTo>
                  <a:lnTo>
                    <a:pt x="498" y="166"/>
                  </a:lnTo>
                  <a:lnTo>
                    <a:pt x="488" y="160"/>
                  </a:lnTo>
                  <a:lnTo>
                    <a:pt x="482" y="152"/>
                  </a:lnTo>
                  <a:lnTo>
                    <a:pt x="476" y="144"/>
                  </a:lnTo>
                  <a:lnTo>
                    <a:pt x="476" y="144"/>
                  </a:lnTo>
                  <a:lnTo>
                    <a:pt x="476" y="144"/>
                  </a:lnTo>
                  <a:lnTo>
                    <a:pt x="470" y="136"/>
                  </a:lnTo>
                  <a:lnTo>
                    <a:pt x="466" y="126"/>
                  </a:lnTo>
                  <a:lnTo>
                    <a:pt x="462" y="116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62" y="56"/>
                  </a:lnTo>
                  <a:lnTo>
                    <a:pt x="462" y="56"/>
                  </a:lnTo>
                  <a:lnTo>
                    <a:pt x="460" y="54"/>
                  </a:lnTo>
                  <a:lnTo>
                    <a:pt x="460" y="54"/>
                  </a:lnTo>
                  <a:lnTo>
                    <a:pt x="460" y="54"/>
                  </a:lnTo>
                  <a:lnTo>
                    <a:pt x="338" y="54"/>
                  </a:lnTo>
                  <a:lnTo>
                    <a:pt x="338" y="54"/>
                  </a:lnTo>
                  <a:lnTo>
                    <a:pt x="336" y="54"/>
                  </a:lnTo>
                  <a:lnTo>
                    <a:pt x="336" y="56"/>
                  </a:lnTo>
                  <a:lnTo>
                    <a:pt x="336" y="56"/>
                  </a:lnTo>
                  <a:lnTo>
                    <a:pt x="336" y="104"/>
                  </a:lnTo>
                  <a:lnTo>
                    <a:pt x="336" y="104"/>
                  </a:lnTo>
                  <a:lnTo>
                    <a:pt x="334" y="116"/>
                  </a:lnTo>
                  <a:lnTo>
                    <a:pt x="332" y="126"/>
                  </a:lnTo>
                  <a:lnTo>
                    <a:pt x="328" y="136"/>
                  </a:lnTo>
                  <a:lnTo>
                    <a:pt x="322" y="144"/>
                  </a:lnTo>
                  <a:lnTo>
                    <a:pt x="322" y="144"/>
                  </a:lnTo>
                  <a:lnTo>
                    <a:pt x="322" y="144"/>
                  </a:lnTo>
                  <a:lnTo>
                    <a:pt x="316" y="152"/>
                  </a:lnTo>
                  <a:lnTo>
                    <a:pt x="308" y="158"/>
                  </a:lnTo>
                  <a:lnTo>
                    <a:pt x="300" y="164"/>
                  </a:lnTo>
                  <a:lnTo>
                    <a:pt x="290" y="168"/>
                  </a:lnTo>
                  <a:lnTo>
                    <a:pt x="290" y="168"/>
                  </a:lnTo>
                  <a:lnTo>
                    <a:pt x="254" y="184"/>
                  </a:lnTo>
                  <a:lnTo>
                    <a:pt x="254" y="184"/>
                  </a:lnTo>
                  <a:lnTo>
                    <a:pt x="240" y="188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14" y="188"/>
                  </a:lnTo>
                  <a:lnTo>
                    <a:pt x="200" y="184"/>
                  </a:lnTo>
                  <a:lnTo>
                    <a:pt x="188" y="178"/>
                  </a:lnTo>
                  <a:lnTo>
                    <a:pt x="178" y="170"/>
                  </a:lnTo>
                  <a:lnTo>
                    <a:pt x="178" y="170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0" y="136"/>
                  </a:lnTo>
                  <a:lnTo>
                    <a:pt x="140" y="136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4" y="224"/>
                  </a:lnTo>
                  <a:lnTo>
                    <a:pt x="54" y="224"/>
                  </a:lnTo>
                  <a:lnTo>
                    <a:pt x="54" y="224"/>
                  </a:lnTo>
                  <a:lnTo>
                    <a:pt x="54" y="226"/>
                  </a:lnTo>
                  <a:lnTo>
                    <a:pt x="54" y="226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88"/>
                  </a:lnTo>
                  <a:lnTo>
                    <a:pt x="88" y="296"/>
                  </a:lnTo>
                  <a:lnTo>
                    <a:pt x="88" y="296"/>
                  </a:lnTo>
                  <a:lnTo>
                    <a:pt x="88" y="296"/>
                  </a:lnTo>
                  <a:lnTo>
                    <a:pt x="80" y="302"/>
                  </a:lnTo>
                  <a:lnTo>
                    <a:pt x="70" y="304"/>
                  </a:lnTo>
                  <a:lnTo>
                    <a:pt x="60" y="302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16" y="264"/>
                  </a:lnTo>
                  <a:lnTo>
                    <a:pt x="16" y="264"/>
                  </a:lnTo>
                  <a:lnTo>
                    <a:pt x="10" y="254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12"/>
                  </a:lnTo>
                  <a:lnTo>
                    <a:pt x="4" y="202"/>
                  </a:lnTo>
                  <a:lnTo>
                    <a:pt x="10" y="192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10" y="90"/>
                  </a:lnTo>
                  <a:lnTo>
                    <a:pt x="120" y="86"/>
                  </a:lnTo>
                  <a:lnTo>
                    <a:pt x="132" y="82"/>
                  </a:lnTo>
                  <a:lnTo>
                    <a:pt x="142" y="82"/>
                  </a:lnTo>
                  <a:lnTo>
                    <a:pt x="142" y="82"/>
                  </a:lnTo>
                  <a:lnTo>
                    <a:pt x="142" y="82"/>
                  </a:lnTo>
                  <a:lnTo>
                    <a:pt x="152" y="82"/>
                  </a:lnTo>
                  <a:lnTo>
                    <a:pt x="164" y="86"/>
                  </a:lnTo>
                  <a:lnTo>
                    <a:pt x="174" y="90"/>
                  </a:lnTo>
                  <a:lnTo>
                    <a:pt x="182" y="98"/>
                  </a:lnTo>
                  <a:lnTo>
                    <a:pt x="182" y="98"/>
                  </a:lnTo>
                  <a:lnTo>
                    <a:pt x="216" y="132"/>
                  </a:lnTo>
                  <a:lnTo>
                    <a:pt x="216" y="132"/>
                  </a:lnTo>
                  <a:lnTo>
                    <a:pt x="220" y="134"/>
                  </a:lnTo>
                  <a:lnTo>
                    <a:pt x="226" y="136"/>
                  </a:lnTo>
                  <a:lnTo>
                    <a:pt x="226" y="136"/>
                  </a:lnTo>
                  <a:lnTo>
                    <a:pt x="226" y="136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72" y="118"/>
                  </a:lnTo>
                  <a:lnTo>
                    <a:pt x="272" y="118"/>
                  </a:lnTo>
                  <a:lnTo>
                    <a:pt x="272" y="118"/>
                  </a:lnTo>
                  <a:lnTo>
                    <a:pt x="276" y="116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282" y="108"/>
                  </a:lnTo>
                  <a:lnTo>
                    <a:pt x="282" y="104"/>
                  </a:lnTo>
                  <a:lnTo>
                    <a:pt x="282" y="104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4" y="46"/>
                  </a:lnTo>
                  <a:lnTo>
                    <a:pt x="286" y="34"/>
                  </a:lnTo>
                  <a:lnTo>
                    <a:pt x="292" y="26"/>
                  </a:lnTo>
                  <a:lnTo>
                    <a:pt x="298" y="16"/>
                  </a:lnTo>
                  <a:lnTo>
                    <a:pt x="306" y="10"/>
                  </a:lnTo>
                  <a:lnTo>
                    <a:pt x="316" y="4"/>
                  </a:lnTo>
                  <a:lnTo>
                    <a:pt x="326" y="2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70" y="2"/>
                  </a:lnTo>
                  <a:lnTo>
                    <a:pt x="482" y="4"/>
                  </a:lnTo>
                  <a:lnTo>
                    <a:pt x="490" y="10"/>
                  </a:lnTo>
                  <a:lnTo>
                    <a:pt x="500" y="16"/>
                  </a:lnTo>
                  <a:lnTo>
                    <a:pt x="506" y="26"/>
                  </a:lnTo>
                  <a:lnTo>
                    <a:pt x="512" y="34"/>
                  </a:lnTo>
                  <a:lnTo>
                    <a:pt x="514" y="46"/>
                  </a:lnTo>
                  <a:lnTo>
                    <a:pt x="516" y="56"/>
                  </a:lnTo>
                  <a:lnTo>
                    <a:pt x="516" y="56"/>
                  </a:lnTo>
                  <a:lnTo>
                    <a:pt x="516" y="106"/>
                  </a:lnTo>
                  <a:lnTo>
                    <a:pt x="516" y="106"/>
                  </a:lnTo>
                  <a:lnTo>
                    <a:pt x="516" y="108"/>
                  </a:lnTo>
                  <a:lnTo>
                    <a:pt x="518" y="114"/>
                  </a:lnTo>
                  <a:lnTo>
                    <a:pt x="518" y="114"/>
                  </a:lnTo>
                  <a:lnTo>
                    <a:pt x="518" y="114"/>
                  </a:lnTo>
                  <a:lnTo>
                    <a:pt x="522" y="118"/>
                  </a:lnTo>
                  <a:lnTo>
                    <a:pt x="526" y="120"/>
                  </a:lnTo>
                  <a:lnTo>
                    <a:pt x="526" y="120"/>
                  </a:lnTo>
                  <a:lnTo>
                    <a:pt x="526" y="120"/>
                  </a:lnTo>
                  <a:lnTo>
                    <a:pt x="564" y="136"/>
                  </a:lnTo>
                  <a:lnTo>
                    <a:pt x="564" y="136"/>
                  </a:lnTo>
                  <a:lnTo>
                    <a:pt x="564" y="136"/>
                  </a:lnTo>
                  <a:lnTo>
                    <a:pt x="570" y="136"/>
                  </a:lnTo>
                  <a:lnTo>
                    <a:pt x="570" y="136"/>
                  </a:lnTo>
                  <a:lnTo>
                    <a:pt x="570" y="136"/>
                  </a:lnTo>
                  <a:lnTo>
                    <a:pt x="576" y="136"/>
                  </a:lnTo>
                  <a:lnTo>
                    <a:pt x="580" y="134"/>
                  </a:lnTo>
                  <a:lnTo>
                    <a:pt x="580" y="134"/>
                  </a:lnTo>
                  <a:lnTo>
                    <a:pt x="616" y="98"/>
                  </a:lnTo>
                  <a:lnTo>
                    <a:pt x="616" y="98"/>
                  </a:lnTo>
                  <a:lnTo>
                    <a:pt x="624" y="90"/>
                  </a:lnTo>
                  <a:lnTo>
                    <a:pt x="634" y="86"/>
                  </a:lnTo>
                  <a:lnTo>
                    <a:pt x="644" y="82"/>
                  </a:lnTo>
                  <a:lnTo>
                    <a:pt x="656" y="82"/>
                  </a:lnTo>
                  <a:lnTo>
                    <a:pt x="656" y="82"/>
                  </a:lnTo>
                  <a:lnTo>
                    <a:pt x="656" y="82"/>
                  </a:lnTo>
                  <a:lnTo>
                    <a:pt x="666" y="82"/>
                  </a:lnTo>
                  <a:lnTo>
                    <a:pt x="676" y="86"/>
                  </a:lnTo>
                  <a:lnTo>
                    <a:pt x="686" y="90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780" y="184"/>
                  </a:lnTo>
                  <a:lnTo>
                    <a:pt x="780" y="184"/>
                  </a:lnTo>
                  <a:lnTo>
                    <a:pt x="788" y="192"/>
                  </a:lnTo>
                  <a:lnTo>
                    <a:pt x="794" y="202"/>
                  </a:lnTo>
                  <a:lnTo>
                    <a:pt x="796" y="212"/>
                  </a:lnTo>
                  <a:lnTo>
                    <a:pt x="798" y="224"/>
                  </a:lnTo>
                  <a:lnTo>
                    <a:pt x="798" y="224"/>
                  </a:lnTo>
                  <a:lnTo>
                    <a:pt x="798" y="224"/>
                  </a:lnTo>
                  <a:lnTo>
                    <a:pt x="796" y="234"/>
                  </a:lnTo>
                  <a:lnTo>
                    <a:pt x="794" y="244"/>
                  </a:lnTo>
                  <a:lnTo>
                    <a:pt x="788" y="254"/>
                  </a:lnTo>
                  <a:lnTo>
                    <a:pt x="780" y="264"/>
                  </a:lnTo>
                  <a:lnTo>
                    <a:pt x="780" y="264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2" y="302"/>
                  </a:lnTo>
                  <a:lnTo>
                    <a:pt x="742" y="310"/>
                  </a:lnTo>
                  <a:lnTo>
                    <a:pt x="742" y="310"/>
                  </a:lnTo>
                  <a:lnTo>
                    <a:pt x="742" y="310"/>
                  </a:lnTo>
                  <a:lnTo>
                    <a:pt x="742" y="316"/>
                  </a:lnTo>
                  <a:lnTo>
                    <a:pt x="742" y="316"/>
                  </a:lnTo>
                  <a:lnTo>
                    <a:pt x="742" y="316"/>
                  </a:lnTo>
                  <a:lnTo>
                    <a:pt x="758" y="352"/>
                  </a:lnTo>
                  <a:lnTo>
                    <a:pt x="758" y="354"/>
                  </a:lnTo>
                  <a:lnTo>
                    <a:pt x="758" y="354"/>
                  </a:lnTo>
                  <a:lnTo>
                    <a:pt x="760" y="356"/>
                  </a:lnTo>
                  <a:lnTo>
                    <a:pt x="764" y="360"/>
                  </a:lnTo>
                  <a:lnTo>
                    <a:pt x="764" y="360"/>
                  </a:lnTo>
                  <a:lnTo>
                    <a:pt x="764" y="360"/>
                  </a:lnTo>
                  <a:lnTo>
                    <a:pt x="768" y="362"/>
                  </a:lnTo>
                  <a:lnTo>
                    <a:pt x="772" y="364"/>
                  </a:lnTo>
                  <a:lnTo>
                    <a:pt x="772" y="364"/>
                  </a:lnTo>
                  <a:lnTo>
                    <a:pt x="822" y="364"/>
                  </a:lnTo>
                  <a:lnTo>
                    <a:pt x="822" y="364"/>
                  </a:lnTo>
                  <a:lnTo>
                    <a:pt x="834" y="364"/>
                  </a:lnTo>
                  <a:lnTo>
                    <a:pt x="844" y="368"/>
                  </a:lnTo>
                  <a:lnTo>
                    <a:pt x="854" y="372"/>
                  </a:lnTo>
                  <a:lnTo>
                    <a:pt x="862" y="380"/>
                  </a:lnTo>
                  <a:lnTo>
                    <a:pt x="868" y="388"/>
                  </a:lnTo>
                  <a:lnTo>
                    <a:pt x="874" y="398"/>
                  </a:lnTo>
                  <a:lnTo>
                    <a:pt x="878" y="408"/>
                  </a:lnTo>
                  <a:lnTo>
                    <a:pt x="878" y="420"/>
                  </a:lnTo>
                  <a:lnTo>
                    <a:pt x="878" y="420"/>
                  </a:lnTo>
                  <a:lnTo>
                    <a:pt x="878" y="540"/>
                  </a:lnTo>
                  <a:lnTo>
                    <a:pt x="878" y="540"/>
                  </a:lnTo>
                  <a:lnTo>
                    <a:pt x="878" y="552"/>
                  </a:lnTo>
                  <a:lnTo>
                    <a:pt x="874" y="562"/>
                  </a:lnTo>
                  <a:lnTo>
                    <a:pt x="868" y="572"/>
                  </a:lnTo>
                  <a:lnTo>
                    <a:pt x="862" y="580"/>
                  </a:lnTo>
                  <a:lnTo>
                    <a:pt x="854" y="588"/>
                  </a:lnTo>
                  <a:lnTo>
                    <a:pt x="844" y="592"/>
                  </a:lnTo>
                  <a:lnTo>
                    <a:pt x="834" y="596"/>
                  </a:lnTo>
                  <a:lnTo>
                    <a:pt x="822" y="596"/>
                  </a:lnTo>
                  <a:lnTo>
                    <a:pt x="822" y="596"/>
                  </a:lnTo>
                  <a:lnTo>
                    <a:pt x="772" y="596"/>
                  </a:lnTo>
                  <a:lnTo>
                    <a:pt x="772" y="596"/>
                  </a:lnTo>
                  <a:lnTo>
                    <a:pt x="768" y="598"/>
                  </a:lnTo>
                  <a:lnTo>
                    <a:pt x="764" y="600"/>
                  </a:lnTo>
                  <a:lnTo>
                    <a:pt x="764" y="600"/>
                  </a:lnTo>
                  <a:lnTo>
                    <a:pt x="764" y="600"/>
                  </a:lnTo>
                  <a:lnTo>
                    <a:pt x="760" y="604"/>
                  </a:lnTo>
                  <a:lnTo>
                    <a:pt x="758" y="606"/>
                  </a:lnTo>
                  <a:lnTo>
                    <a:pt x="758" y="606"/>
                  </a:lnTo>
                  <a:lnTo>
                    <a:pt x="758" y="608"/>
                  </a:lnTo>
                  <a:lnTo>
                    <a:pt x="742" y="644"/>
                  </a:lnTo>
                  <a:lnTo>
                    <a:pt x="742" y="644"/>
                  </a:lnTo>
                  <a:lnTo>
                    <a:pt x="742" y="644"/>
                  </a:lnTo>
                  <a:lnTo>
                    <a:pt x="742" y="650"/>
                  </a:lnTo>
                  <a:lnTo>
                    <a:pt x="742" y="650"/>
                  </a:lnTo>
                  <a:lnTo>
                    <a:pt x="742" y="650"/>
                  </a:lnTo>
                  <a:lnTo>
                    <a:pt x="742" y="656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80" y="696"/>
                  </a:lnTo>
                  <a:lnTo>
                    <a:pt x="780" y="696"/>
                  </a:lnTo>
                  <a:lnTo>
                    <a:pt x="788" y="706"/>
                  </a:lnTo>
                  <a:lnTo>
                    <a:pt x="794" y="716"/>
                  </a:lnTo>
                  <a:lnTo>
                    <a:pt x="796" y="726"/>
                  </a:lnTo>
                  <a:lnTo>
                    <a:pt x="798" y="736"/>
                  </a:lnTo>
                  <a:lnTo>
                    <a:pt x="798" y="736"/>
                  </a:lnTo>
                  <a:lnTo>
                    <a:pt x="798" y="736"/>
                  </a:lnTo>
                  <a:lnTo>
                    <a:pt x="796" y="748"/>
                  </a:lnTo>
                  <a:lnTo>
                    <a:pt x="794" y="758"/>
                  </a:lnTo>
                  <a:lnTo>
                    <a:pt x="788" y="768"/>
                  </a:lnTo>
                  <a:lnTo>
                    <a:pt x="780" y="776"/>
                  </a:lnTo>
                  <a:lnTo>
                    <a:pt x="780" y="776"/>
                  </a:lnTo>
                  <a:lnTo>
                    <a:pt x="696" y="862"/>
                  </a:lnTo>
                  <a:lnTo>
                    <a:pt x="696" y="862"/>
                  </a:lnTo>
                  <a:lnTo>
                    <a:pt x="686" y="870"/>
                  </a:lnTo>
                  <a:lnTo>
                    <a:pt x="676" y="874"/>
                  </a:lnTo>
                  <a:lnTo>
                    <a:pt x="666" y="878"/>
                  </a:lnTo>
                  <a:lnTo>
                    <a:pt x="656" y="878"/>
                  </a:lnTo>
                  <a:lnTo>
                    <a:pt x="656" y="878"/>
                  </a:lnTo>
                  <a:lnTo>
                    <a:pt x="656" y="878"/>
                  </a:lnTo>
                  <a:lnTo>
                    <a:pt x="656" y="878"/>
                  </a:lnTo>
                  <a:lnTo>
                    <a:pt x="656" y="8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966002" y="2523268"/>
            <a:ext cx="1501775" cy="1911350"/>
            <a:chOff x="7962900" y="1728788"/>
            <a:chExt cx="1501775" cy="1911350"/>
          </a:xfrm>
        </p:grpSpPr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7962900" y="2360613"/>
              <a:ext cx="1012825" cy="1279525"/>
            </a:xfrm>
            <a:custGeom>
              <a:avLst/>
              <a:gdLst>
                <a:gd name="T0" fmla="*/ 46 w 638"/>
                <a:gd name="T1" fmla="*/ 788 h 806"/>
                <a:gd name="T2" fmla="*/ 0 w 638"/>
                <a:gd name="T3" fmla="*/ 704 h 806"/>
                <a:gd name="T4" fmla="*/ 8 w 638"/>
                <a:gd name="T5" fmla="*/ 492 h 806"/>
                <a:gd name="T6" fmla="*/ 82 w 638"/>
                <a:gd name="T7" fmla="*/ 432 h 806"/>
                <a:gd name="T8" fmla="*/ 176 w 638"/>
                <a:gd name="T9" fmla="*/ 430 h 806"/>
                <a:gd name="T10" fmla="*/ 196 w 638"/>
                <a:gd name="T11" fmla="*/ 422 h 806"/>
                <a:gd name="T12" fmla="*/ 206 w 638"/>
                <a:gd name="T13" fmla="*/ 398 h 806"/>
                <a:gd name="T14" fmla="*/ 174 w 638"/>
                <a:gd name="T15" fmla="*/ 320 h 806"/>
                <a:gd name="T16" fmla="*/ 136 w 638"/>
                <a:gd name="T17" fmla="*/ 252 h 806"/>
                <a:gd name="T18" fmla="*/ 128 w 638"/>
                <a:gd name="T19" fmla="*/ 194 h 806"/>
                <a:gd name="T20" fmla="*/ 152 w 638"/>
                <a:gd name="T21" fmla="*/ 102 h 806"/>
                <a:gd name="T22" fmla="*/ 214 w 638"/>
                <a:gd name="T23" fmla="*/ 34 h 806"/>
                <a:gd name="T24" fmla="*/ 302 w 638"/>
                <a:gd name="T25" fmla="*/ 2 h 806"/>
                <a:gd name="T26" fmla="*/ 360 w 638"/>
                <a:gd name="T27" fmla="*/ 4 h 806"/>
                <a:gd name="T28" fmla="*/ 444 w 638"/>
                <a:gd name="T29" fmla="*/ 44 h 806"/>
                <a:gd name="T30" fmla="*/ 498 w 638"/>
                <a:gd name="T31" fmla="*/ 118 h 806"/>
                <a:gd name="T32" fmla="*/ 514 w 638"/>
                <a:gd name="T33" fmla="*/ 194 h 806"/>
                <a:gd name="T34" fmla="*/ 494 w 638"/>
                <a:gd name="T35" fmla="*/ 278 h 806"/>
                <a:gd name="T36" fmla="*/ 442 w 638"/>
                <a:gd name="T37" fmla="*/ 344 h 806"/>
                <a:gd name="T38" fmla="*/ 418 w 638"/>
                <a:gd name="T39" fmla="*/ 350 h 806"/>
                <a:gd name="T40" fmla="*/ 396 w 638"/>
                <a:gd name="T41" fmla="*/ 340 h 806"/>
                <a:gd name="T42" fmla="*/ 398 w 638"/>
                <a:gd name="T43" fmla="*/ 298 h 806"/>
                <a:gd name="T44" fmla="*/ 422 w 638"/>
                <a:gd name="T45" fmla="*/ 274 h 806"/>
                <a:gd name="T46" fmla="*/ 448 w 638"/>
                <a:gd name="T47" fmla="*/ 208 h 806"/>
                <a:gd name="T48" fmla="*/ 448 w 638"/>
                <a:gd name="T49" fmla="*/ 168 h 806"/>
                <a:gd name="T50" fmla="*/ 412 w 638"/>
                <a:gd name="T51" fmla="*/ 102 h 806"/>
                <a:gd name="T52" fmla="*/ 346 w 638"/>
                <a:gd name="T53" fmla="*/ 68 h 806"/>
                <a:gd name="T54" fmla="*/ 308 w 638"/>
                <a:gd name="T55" fmla="*/ 66 h 806"/>
                <a:gd name="T56" fmla="*/ 248 w 638"/>
                <a:gd name="T57" fmla="*/ 86 h 806"/>
                <a:gd name="T58" fmla="*/ 198 w 638"/>
                <a:gd name="T59" fmla="*/ 156 h 806"/>
                <a:gd name="T60" fmla="*/ 192 w 638"/>
                <a:gd name="T61" fmla="*/ 194 h 806"/>
                <a:gd name="T62" fmla="*/ 220 w 638"/>
                <a:gd name="T63" fmla="*/ 276 h 806"/>
                <a:gd name="T64" fmla="*/ 252 w 638"/>
                <a:gd name="T65" fmla="*/ 304 h 806"/>
                <a:gd name="T66" fmla="*/ 270 w 638"/>
                <a:gd name="T67" fmla="*/ 398 h 806"/>
                <a:gd name="T68" fmla="*/ 238 w 638"/>
                <a:gd name="T69" fmla="*/ 470 h 806"/>
                <a:gd name="T70" fmla="*/ 168 w 638"/>
                <a:gd name="T71" fmla="*/ 494 h 806"/>
                <a:gd name="T72" fmla="*/ 88 w 638"/>
                <a:gd name="T73" fmla="*/ 496 h 806"/>
                <a:gd name="T74" fmla="*/ 66 w 638"/>
                <a:gd name="T75" fmla="*/ 524 h 806"/>
                <a:gd name="T76" fmla="*/ 66 w 638"/>
                <a:gd name="T77" fmla="*/ 712 h 806"/>
                <a:gd name="T78" fmla="*/ 88 w 638"/>
                <a:gd name="T79" fmla="*/ 738 h 806"/>
                <a:gd name="T80" fmla="*/ 536 w 638"/>
                <a:gd name="T81" fmla="*/ 742 h 806"/>
                <a:gd name="T82" fmla="*/ 568 w 638"/>
                <a:gd name="T83" fmla="*/ 724 h 806"/>
                <a:gd name="T84" fmla="*/ 574 w 638"/>
                <a:gd name="T85" fmla="*/ 552 h 806"/>
                <a:gd name="T86" fmla="*/ 566 w 638"/>
                <a:gd name="T87" fmla="*/ 520 h 806"/>
                <a:gd name="T88" fmla="*/ 542 w 638"/>
                <a:gd name="T89" fmla="*/ 494 h 806"/>
                <a:gd name="T90" fmla="*/ 492 w 638"/>
                <a:gd name="T91" fmla="*/ 492 h 806"/>
                <a:gd name="T92" fmla="*/ 466 w 638"/>
                <a:gd name="T93" fmla="*/ 492 h 806"/>
                <a:gd name="T94" fmla="*/ 440 w 638"/>
                <a:gd name="T95" fmla="*/ 460 h 806"/>
                <a:gd name="T96" fmla="*/ 450 w 638"/>
                <a:gd name="T97" fmla="*/ 438 h 806"/>
                <a:gd name="T98" fmla="*/ 472 w 638"/>
                <a:gd name="T99" fmla="*/ 428 h 806"/>
                <a:gd name="T100" fmla="*/ 564 w 638"/>
                <a:gd name="T101" fmla="*/ 432 h 806"/>
                <a:gd name="T102" fmla="*/ 600 w 638"/>
                <a:gd name="T103" fmla="*/ 458 h 806"/>
                <a:gd name="T104" fmla="*/ 632 w 638"/>
                <a:gd name="T105" fmla="*/ 512 h 806"/>
                <a:gd name="T106" fmla="*/ 638 w 638"/>
                <a:gd name="T107" fmla="*/ 704 h 806"/>
                <a:gd name="T108" fmla="*/ 594 w 638"/>
                <a:gd name="T109" fmla="*/ 788 h 806"/>
                <a:gd name="T110" fmla="*/ 102 w 638"/>
                <a:gd name="T11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8" h="806">
                  <a:moveTo>
                    <a:pt x="102" y="806"/>
                  </a:moveTo>
                  <a:lnTo>
                    <a:pt x="102" y="806"/>
                  </a:lnTo>
                  <a:lnTo>
                    <a:pt x="82" y="804"/>
                  </a:lnTo>
                  <a:lnTo>
                    <a:pt x="62" y="798"/>
                  </a:lnTo>
                  <a:lnTo>
                    <a:pt x="46" y="788"/>
                  </a:lnTo>
                  <a:lnTo>
                    <a:pt x="30" y="776"/>
                  </a:lnTo>
                  <a:lnTo>
                    <a:pt x="18" y="760"/>
                  </a:lnTo>
                  <a:lnTo>
                    <a:pt x="8" y="744"/>
                  </a:lnTo>
                  <a:lnTo>
                    <a:pt x="2" y="724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2" y="512"/>
                  </a:lnTo>
                  <a:lnTo>
                    <a:pt x="8" y="492"/>
                  </a:lnTo>
                  <a:lnTo>
                    <a:pt x="18" y="474"/>
                  </a:lnTo>
                  <a:lnTo>
                    <a:pt x="30" y="460"/>
                  </a:lnTo>
                  <a:lnTo>
                    <a:pt x="46" y="448"/>
                  </a:lnTo>
                  <a:lnTo>
                    <a:pt x="62" y="438"/>
                  </a:lnTo>
                  <a:lnTo>
                    <a:pt x="82" y="432"/>
                  </a:lnTo>
                  <a:lnTo>
                    <a:pt x="102" y="430"/>
                  </a:lnTo>
                  <a:lnTo>
                    <a:pt x="102" y="430"/>
                  </a:lnTo>
                  <a:lnTo>
                    <a:pt x="168" y="430"/>
                  </a:lnTo>
                  <a:lnTo>
                    <a:pt x="168" y="430"/>
                  </a:lnTo>
                  <a:lnTo>
                    <a:pt x="176" y="430"/>
                  </a:lnTo>
                  <a:lnTo>
                    <a:pt x="184" y="428"/>
                  </a:lnTo>
                  <a:lnTo>
                    <a:pt x="192" y="424"/>
                  </a:lnTo>
                  <a:lnTo>
                    <a:pt x="196" y="422"/>
                  </a:lnTo>
                  <a:lnTo>
                    <a:pt x="196" y="422"/>
                  </a:lnTo>
                  <a:lnTo>
                    <a:pt x="196" y="422"/>
                  </a:lnTo>
                  <a:lnTo>
                    <a:pt x="200" y="418"/>
                  </a:lnTo>
                  <a:lnTo>
                    <a:pt x="202" y="414"/>
                  </a:lnTo>
                  <a:lnTo>
                    <a:pt x="204" y="408"/>
                  </a:lnTo>
                  <a:lnTo>
                    <a:pt x="206" y="398"/>
                  </a:lnTo>
                  <a:lnTo>
                    <a:pt x="206" y="398"/>
                  </a:lnTo>
                  <a:lnTo>
                    <a:pt x="206" y="350"/>
                  </a:lnTo>
                  <a:lnTo>
                    <a:pt x="206" y="350"/>
                  </a:lnTo>
                  <a:lnTo>
                    <a:pt x="190" y="338"/>
                  </a:lnTo>
                  <a:lnTo>
                    <a:pt x="174" y="320"/>
                  </a:lnTo>
                  <a:lnTo>
                    <a:pt x="174" y="320"/>
                  </a:lnTo>
                  <a:lnTo>
                    <a:pt x="174" y="320"/>
                  </a:lnTo>
                  <a:lnTo>
                    <a:pt x="158" y="298"/>
                  </a:lnTo>
                  <a:lnTo>
                    <a:pt x="150" y="284"/>
                  </a:lnTo>
                  <a:lnTo>
                    <a:pt x="142" y="268"/>
                  </a:lnTo>
                  <a:lnTo>
                    <a:pt x="136" y="252"/>
                  </a:lnTo>
                  <a:lnTo>
                    <a:pt x="132" y="234"/>
                  </a:lnTo>
                  <a:lnTo>
                    <a:pt x="128" y="214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8" y="174"/>
                  </a:lnTo>
                  <a:lnTo>
                    <a:pt x="132" y="154"/>
                  </a:lnTo>
                  <a:lnTo>
                    <a:pt x="136" y="136"/>
                  </a:lnTo>
                  <a:lnTo>
                    <a:pt x="144" y="118"/>
                  </a:lnTo>
                  <a:lnTo>
                    <a:pt x="152" y="102"/>
                  </a:lnTo>
                  <a:lnTo>
                    <a:pt x="160" y="86"/>
                  </a:lnTo>
                  <a:lnTo>
                    <a:pt x="172" y="70"/>
                  </a:lnTo>
                  <a:lnTo>
                    <a:pt x="184" y="58"/>
                  </a:lnTo>
                  <a:lnTo>
                    <a:pt x="198" y="44"/>
                  </a:lnTo>
                  <a:lnTo>
                    <a:pt x="214" y="34"/>
                  </a:lnTo>
                  <a:lnTo>
                    <a:pt x="228" y="24"/>
                  </a:lnTo>
                  <a:lnTo>
                    <a:pt x="246" y="16"/>
                  </a:lnTo>
                  <a:lnTo>
                    <a:pt x="264" y="10"/>
                  </a:lnTo>
                  <a:lnTo>
                    <a:pt x="282" y="4"/>
                  </a:lnTo>
                  <a:lnTo>
                    <a:pt x="302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4"/>
                  </a:lnTo>
                  <a:lnTo>
                    <a:pt x="378" y="10"/>
                  </a:lnTo>
                  <a:lnTo>
                    <a:pt x="396" y="16"/>
                  </a:lnTo>
                  <a:lnTo>
                    <a:pt x="412" y="24"/>
                  </a:lnTo>
                  <a:lnTo>
                    <a:pt x="428" y="34"/>
                  </a:lnTo>
                  <a:lnTo>
                    <a:pt x="444" y="44"/>
                  </a:lnTo>
                  <a:lnTo>
                    <a:pt x="458" y="58"/>
                  </a:lnTo>
                  <a:lnTo>
                    <a:pt x="470" y="70"/>
                  </a:lnTo>
                  <a:lnTo>
                    <a:pt x="480" y="86"/>
                  </a:lnTo>
                  <a:lnTo>
                    <a:pt x="490" y="102"/>
                  </a:lnTo>
                  <a:lnTo>
                    <a:pt x="498" y="118"/>
                  </a:lnTo>
                  <a:lnTo>
                    <a:pt x="506" y="136"/>
                  </a:lnTo>
                  <a:lnTo>
                    <a:pt x="510" y="154"/>
                  </a:lnTo>
                  <a:lnTo>
                    <a:pt x="512" y="174"/>
                  </a:lnTo>
                  <a:lnTo>
                    <a:pt x="514" y="194"/>
                  </a:lnTo>
                  <a:lnTo>
                    <a:pt x="514" y="194"/>
                  </a:lnTo>
                  <a:lnTo>
                    <a:pt x="514" y="194"/>
                  </a:lnTo>
                  <a:lnTo>
                    <a:pt x="512" y="216"/>
                  </a:lnTo>
                  <a:lnTo>
                    <a:pt x="508" y="238"/>
                  </a:lnTo>
                  <a:lnTo>
                    <a:pt x="502" y="258"/>
                  </a:lnTo>
                  <a:lnTo>
                    <a:pt x="494" y="278"/>
                  </a:lnTo>
                  <a:lnTo>
                    <a:pt x="484" y="296"/>
                  </a:lnTo>
                  <a:lnTo>
                    <a:pt x="472" y="314"/>
                  </a:lnTo>
                  <a:lnTo>
                    <a:pt x="458" y="330"/>
                  </a:lnTo>
                  <a:lnTo>
                    <a:pt x="442" y="344"/>
                  </a:lnTo>
                  <a:lnTo>
                    <a:pt x="442" y="344"/>
                  </a:lnTo>
                  <a:lnTo>
                    <a:pt x="442" y="344"/>
                  </a:lnTo>
                  <a:lnTo>
                    <a:pt x="442" y="344"/>
                  </a:lnTo>
                  <a:lnTo>
                    <a:pt x="436" y="348"/>
                  </a:lnTo>
                  <a:lnTo>
                    <a:pt x="430" y="350"/>
                  </a:lnTo>
                  <a:lnTo>
                    <a:pt x="418" y="350"/>
                  </a:lnTo>
                  <a:lnTo>
                    <a:pt x="406" y="348"/>
                  </a:lnTo>
                  <a:lnTo>
                    <a:pt x="402" y="344"/>
                  </a:lnTo>
                  <a:lnTo>
                    <a:pt x="396" y="340"/>
                  </a:lnTo>
                  <a:lnTo>
                    <a:pt x="396" y="340"/>
                  </a:lnTo>
                  <a:lnTo>
                    <a:pt x="396" y="340"/>
                  </a:lnTo>
                  <a:lnTo>
                    <a:pt x="394" y="334"/>
                  </a:lnTo>
                  <a:lnTo>
                    <a:pt x="392" y="328"/>
                  </a:lnTo>
                  <a:lnTo>
                    <a:pt x="390" y="316"/>
                  </a:lnTo>
                  <a:lnTo>
                    <a:pt x="394" y="304"/>
                  </a:lnTo>
                  <a:lnTo>
                    <a:pt x="398" y="298"/>
                  </a:lnTo>
                  <a:lnTo>
                    <a:pt x="402" y="294"/>
                  </a:lnTo>
                  <a:lnTo>
                    <a:pt x="402" y="294"/>
                  </a:lnTo>
                  <a:lnTo>
                    <a:pt x="402" y="294"/>
                  </a:lnTo>
                  <a:lnTo>
                    <a:pt x="412" y="284"/>
                  </a:lnTo>
                  <a:lnTo>
                    <a:pt x="422" y="274"/>
                  </a:lnTo>
                  <a:lnTo>
                    <a:pt x="430" y="262"/>
                  </a:lnTo>
                  <a:lnTo>
                    <a:pt x="436" y="250"/>
                  </a:lnTo>
                  <a:lnTo>
                    <a:pt x="442" y="236"/>
                  </a:lnTo>
                  <a:lnTo>
                    <a:pt x="446" y="224"/>
                  </a:lnTo>
                  <a:lnTo>
                    <a:pt x="448" y="208"/>
                  </a:lnTo>
                  <a:lnTo>
                    <a:pt x="450" y="194"/>
                  </a:lnTo>
                  <a:lnTo>
                    <a:pt x="450" y="194"/>
                  </a:lnTo>
                  <a:lnTo>
                    <a:pt x="450" y="194"/>
                  </a:lnTo>
                  <a:lnTo>
                    <a:pt x="450" y="180"/>
                  </a:lnTo>
                  <a:lnTo>
                    <a:pt x="448" y="168"/>
                  </a:lnTo>
                  <a:lnTo>
                    <a:pt x="444" y="156"/>
                  </a:lnTo>
                  <a:lnTo>
                    <a:pt x="440" y="144"/>
                  </a:lnTo>
                  <a:lnTo>
                    <a:pt x="434" y="132"/>
                  </a:lnTo>
                  <a:lnTo>
                    <a:pt x="428" y="122"/>
                  </a:lnTo>
                  <a:lnTo>
                    <a:pt x="412" y="102"/>
                  </a:lnTo>
                  <a:lnTo>
                    <a:pt x="392" y="86"/>
                  </a:lnTo>
                  <a:lnTo>
                    <a:pt x="382" y="80"/>
                  </a:lnTo>
                  <a:lnTo>
                    <a:pt x="372" y="74"/>
                  </a:lnTo>
                  <a:lnTo>
                    <a:pt x="360" y="70"/>
                  </a:lnTo>
                  <a:lnTo>
                    <a:pt x="346" y="68"/>
                  </a:lnTo>
                  <a:lnTo>
                    <a:pt x="334" y="66"/>
                  </a:lnTo>
                  <a:lnTo>
                    <a:pt x="320" y="64"/>
                  </a:lnTo>
                  <a:lnTo>
                    <a:pt x="320" y="64"/>
                  </a:lnTo>
                  <a:lnTo>
                    <a:pt x="320" y="64"/>
                  </a:lnTo>
                  <a:lnTo>
                    <a:pt x="308" y="66"/>
                  </a:lnTo>
                  <a:lnTo>
                    <a:pt x="294" y="68"/>
                  </a:lnTo>
                  <a:lnTo>
                    <a:pt x="282" y="70"/>
                  </a:lnTo>
                  <a:lnTo>
                    <a:pt x="270" y="74"/>
                  </a:lnTo>
                  <a:lnTo>
                    <a:pt x="260" y="80"/>
                  </a:lnTo>
                  <a:lnTo>
                    <a:pt x="248" y="86"/>
                  </a:lnTo>
                  <a:lnTo>
                    <a:pt x="230" y="102"/>
                  </a:lnTo>
                  <a:lnTo>
                    <a:pt x="214" y="122"/>
                  </a:lnTo>
                  <a:lnTo>
                    <a:pt x="208" y="132"/>
                  </a:lnTo>
                  <a:lnTo>
                    <a:pt x="202" y="144"/>
                  </a:lnTo>
                  <a:lnTo>
                    <a:pt x="198" y="156"/>
                  </a:lnTo>
                  <a:lnTo>
                    <a:pt x="194" y="168"/>
                  </a:lnTo>
                  <a:lnTo>
                    <a:pt x="192" y="180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2" y="208"/>
                  </a:lnTo>
                  <a:lnTo>
                    <a:pt x="194" y="220"/>
                  </a:lnTo>
                  <a:lnTo>
                    <a:pt x="200" y="242"/>
                  </a:lnTo>
                  <a:lnTo>
                    <a:pt x="210" y="260"/>
                  </a:lnTo>
                  <a:lnTo>
                    <a:pt x="220" y="276"/>
                  </a:lnTo>
                  <a:lnTo>
                    <a:pt x="220" y="276"/>
                  </a:lnTo>
                  <a:lnTo>
                    <a:pt x="220" y="276"/>
                  </a:lnTo>
                  <a:lnTo>
                    <a:pt x="230" y="288"/>
                  </a:lnTo>
                  <a:lnTo>
                    <a:pt x="240" y="296"/>
                  </a:lnTo>
                  <a:lnTo>
                    <a:pt x="252" y="304"/>
                  </a:lnTo>
                  <a:lnTo>
                    <a:pt x="252" y="304"/>
                  </a:lnTo>
                  <a:lnTo>
                    <a:pt x="252" y="304"/>
                  </a:lnTo>
                  <a:lnTo>
                    <a:pt x="270" y="314"/>
                  </a:lnTo>
                  <a:lnTo>
                    <a:pt x="270" y="398"/>
                  </a:lnTo>
                  <a:lnTo>
                    <a:pt x="270" y="398"/>
                  </a:lnTo>
                  <a:lnTo>
                    <a:pt x="268" y="420"/>
                  </a:lnTo>
                  <a:lnTo>
                    <a:pt x="260" y="440"/>
                  </a:lnTo>
                  <a:lnTo>
                    <a:pt x="250" y="456"/>
                  </a:lnTo>
                  <a:lnTo>
                    <a:pt x="238" y="470"/>
                  </a:lnTo>
                  <a:lnTo>
                    <a:pt x="238" y="470"/>
                  </a:lnTo>
                  <a:lnTo>
                    <a:pt x="238" y="470"/>
                  </a:lnTo>
                  <a:lnTo>
                    <a:pt x="222" y="482"/>
                  </a:lnTo>
                  <a:lnTo>
                    <a:pt x="204" y="488"/>
                  </a:lnTo>
                  <a:lnTo>
                    <a:pt x="186" y="492"/>
                  </a:lnTo>
                  <a:lnTo>
                    <a:pt x="168" y="494"/>
                  </a:lnTo>
                  <a:lnTo>
                    <a:pt x="168" y="494"/>
                  </a:lnTo>
                  <a:lnTo>
                    <a:pt x="102" y="494"/>
                  </a:lnTo>
                  <a:lnTo>
                    <a:pt x="102" y="494"/>
                  </a:lnTo>
                  <a:lnTo>
                    <a:pt x="94" y="494"/>
                  </a:lnTo>
                  <a:lnTo>
                    <a:pt x="88" y="496"/>
                  </a:lnTo>
                  <a:lnTo>
                    <a:pt x="82" y="500"/>
                  </a:lnTo>
                  <a:lnTo>
                    <a:pt x="76" y="506"/>
                  </a:lnTo>
                  <a:lnTo>
                    <a:pt x="70" y="510"/>
                  </a:lnTo>
                  <a:lnTo>
                    <a:pt x="68" y="518"/>
                  </a:lnTo>
                  <a:lnTo>
                    <a:pt x="66" y="524"/>
                  </a:lnTo>
                  <a:lnTo>
                    <a:pt x="64" y="532"/>
                  </a:lnTo>
                  <a:lnTo>
                    <a:pt x="64" y="532"/>
                  </a:lnTo>
                  <a:lnTo>
                    <a:pt x="64" y="704"/>
                  </a:lnTo>
                  <a:lnTo>
                    <a:pt x="64" y="704"/>
                  </a:lnTo>
                  <a:lnTo>
                    <a:pt x="66" y="712"/>
                  </a:lnTo>
                  <a:lnTo>
                    <a:pt x="68" y="718"/>
                  </a:lnTo>
                  <a:lnTo>
                    <a:pt x="70" y="724"/>
                  </a:lnTo>
                  <a:lnTo>
                    <a:pt x="76" y="730"/>
                  </a:lnTo>
                  <a:lnTo>
                    <a:pt x="82" y="736"/>
                  </a:lnTo>
                  <a:lnTo>
                    <a:pt x="88" y="738"/>
                  </a:lnTo>
                  <a:lnTo>
                    <a:pt x="94" y="740"/>
                  </a:lnTo>
                  <a:lnTo>
                    <a:pt x="102" y="742"/>
                  </a:lnTo>
                  <a:lnTo>
                    <a:pt x="102" y="742"/>
                  </a:lnTo>
                  <a:lnTo>
                    <a:pt x="536" y="742"/>
                  </a:lnTo>
                  <a:lnTo>
                    <a:pt x="536" y="742"/>
                  </a:lnTo>
                  <a:lnTo>
                    <a:pt x="544" y="740"/>
                  </a:lnTo>
                  <a:lnTo>
                    <a:pt x="552" y="738"/>
                  </a:lnTo>
                  <a:lnTo>
                    <a:pt x="558" y="736"/>
                  </a:lnTo>
                  <a:lnTo>
                    <a:pt x="564" y="730"/>
                  </a:lnTo>
                  <a:lnTo>
                    <a:pt x="568" y="724"/>
                  </a:lnTo>
                  <a:lnTo>
                    <a:pt x="572" y="718"/>
                  </a:lnTo>
                  <a:lnTo>
                    <a:pt x="574" y="712"/>
                  </a:lnTo>
                  <a:lnTo>
                    <a:pt x="574" y="704"/>
                  </a:lnTo>
                  <a:lnTo>
                    <a:pt x="574" y="704"/>
                  </a:lnTo>
                  <a:lnTo>
                    <a:pt x="574" y="552"/>
                  </a:lnTo>
                  <a:lnTo>
                    <a:pt x="574" y="552"/>
                  </a:lnTo>
                  <a:lnTo>
                    <a:pt x="572" y="538"/>
                  </a:lnTo>
                  <a:lnTo>
                    <a:pt x="566" y="520"/>
                  </a:lnTo>
                  <a:lnTo>
                    <a:pt x="566" y="520"/>
                  </a:lnTo>
                  <a:lnTo>
                    <a:pt x="566" y="520"/>
                  </a:lnTo>
                  <a:lnTo>
                    <a:pt x="556" y="506"/>
                  </a:lnTo>
                  <a:lnTo>
                    <a:pt x="548" y="496"/>
                  </a:lnTo>
                  <a:lnTo>
                    <a:pt x="548" y="496"/>
                  </a:lnTo>
                  <a:lnTo>
                    <a:pt x="548" y="496"/>
                  </a:lnTo>
                  <a:lnTo>
                    <a:pt x="542" y="494"/>
                  </a:lnTo>
                  <a:lnTo>
                    <a:pt x="540" y="492"/>
                  </a:lnTo>
                  <a:lnTo>
                    <a:pt x="540" y="492"/>
                  </a:lnTo>
                  <a:lnTo>
                    <a:pt x="540" y="492"/>
                  </a:lnTo>
                  <a:lnTo>
                    <a:pt x="492" y="492"/>
                  </a:lnTo>
                  <a:lnTo>
                    <a:pt x="492" y="492"/>
                  </a:lnTo>
                  <a:lnTo>
                    <a:pt x="492" y="492"/>
                  </a:lnTo>
                  <a:lnTo>
                    <a:pt x="472" y="492"/>
                  </a:lnTo>
                  <a:lnTo>
                    <a:pt x="472" y="492"/>
                  </a:lnTo>
                  <a:lnTo>
                    <a:pt x="472" y="492"/>
                  </a:lnTo>
                  <a:lnTo>
                    <a:pt x="466" y="492"/>
                  </a:lnTo>
                  <a:lnTo>
                    <a:pt x="460" y="490"/>
                  </a:lnTo>
                  <a:lnTo>
                    <a:pt x="450" y="484"/>
                  </a:lnTo>
                  <a:lnTo>
                    <a:pt x="442" y="474"/>
                  </a:lnTo>
                  <a:lnTo>
                    <a:pt x="440" y="468"/>
                  </a:lnTo>
                  <a:lnTo>
                    <a:pt x="440" y="460"/>
                  </a:lnTo>
                  <a:lnTo>
                    <a:pt x="440" y="460"/>
                  </a:lnTo>
                  <a:lnTo>
                    <a:pt x="440" y="460"/>
                  </a:lnTo>
                  <a:lnTo>
                    <a:pt x="440" y="454"/>
                  </a:lnTo>
                  <a:lnTo>
                    <a:pt x="442" y="448"/>
                  </a:lnTo>
                  <a:lnTo>
                    <a:pt x="450" y="438"/>
                  </a:lnTo>
                  <a:lnTo>
                    <a:pt x="460" y="432"/>
                  </a:lnTo>
                  <a:lnTo>
                    <a:pt x="466" y="430"/>
                  </a:lnTo>
                  <a:lnTo>
                    <a:pt x="472" y="428"/>
                  </a:lnTo>
                  <a:lnTo>
                    <a:pt x="472" y="428"/>
                  </a:lnTo>
                  <a:lnTo>
                    <a:pt x="472" y="428"/>
                  </a:lnTo>
                  <a:lnTo>
                    <a:pt x="540" y="428"/>
                  </a:lnTo>
                  <a:lnTo>
                    <a:pt x="540" y="428"/>
                  </a:lnTo>
                  <a:lnTo>
                    <a:pt x="540" y="428"/>
                  </a:lnTo>
                  <a:lnTo>
                    <a:pt x="552" y="430"/>
                  </a:lnTo>
                  <a:lnTo>
                    <a:pt x="564" y="432"/>
                  </a:lnTo>
                  <a:lnTo>
                    <a:pt x="574" y="438"/>
                  </a:lnTo>
                  <a:lnTo>
                    <a:pt x="584" y="444"/>
                  </a:lnTo>
                  <a:lnTo>
                    <a:pt x="584" y="444"/>
                  </a:lnTo>
                  <a:lnTo>
                    <a:pt x="584" y="444"/>
                  </a:lnTo>
                  <a:lnTo>
                    <a:pt x="600" y="458"/>
                  </a:lnTo>
                  <a:lnTo>
                    <a:pt x="614" y="474"/>
                  </a:lnTo>
                  <a:lnTo>
                    <a:pt x="614" y="474"/>
                  </a:lnTo>
                  <a:lnTo>
                    <a:pt x="614" y="474"/>
                  </a:lnTo>
                  <a:lnTo>
                    <a:pt x="624" y="492"/>
                  </a:lnTo>
                  <a:lnTo>
                    <a:pt x="632" y="512"/>
                  </a:lnTo>
                  <a:lnTo>
                    <a:pt x="636" y="532"/>
                  </a:lnTo>
                  <a:lnTo>
                    <a:pt x="638" y="552"/>
                  </a:lnTo>
                  <a:lnTo>
                    <a:pt x="638" y="552"/>
                  </a:lnTo>
                  <a:lnTo>
                    <a:pt x="638" y="704"/>
                  </a:lnTo>
                  <a:lnTo>
                    <a:pt x="638" y="704"/>
                  </a:lnTo>
                  <a:lnTo>
                    <a:pt x="636" y="724"/>
                  </a:lnTo>
                  <a:lnTo>
                    <a:pt x="630" y="744"/>
                  </a:lnTo>
                  <a:lnTo>
                    <a:pt x="622" y="760"/>
                  </a:lnTo>
                  <a:lnTo>
                    <a:pt x="608" y="776"/>
                  </a:lnTo>
                  <a:lnTo>
                    <a:pt x="594" y="788"/>
                  </a:lnTo>
                  <a:lnTo>
                    <a:pt x="576" y="798"/>
                  </a:lnTo>
                  <a:lnTo>
                    <a:pt x="558" y="804"/>
                  </a:lnTo>
                  <a:lnTo>
                    <a:pt x="536" y="806"/>
                  </a:lnTo>
                  <a:lnTo>
                    <a:pt x="536" y="806"/>
                  </a:lnTo>
                  <a:lnTo>
                    <a:pt x="102" y="806"/>
                  </a:lnTo>
                  <a:lnTo>
                    <a:pt x="102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8842375" y="1728788"/>
              <a:ext cx="622300" cy="898525"/>
            </a:xfrm>
            <a:custGeom>
              <a:avLst/>
              <a:gdLst>
                <a:gd name="T0" fmla="*/ 358 w 392"/>
                <a:gd name="T1" fmla="*/ 564 h 566"/>
                <a:gd name="T2" fmla="*/ 342 w 392"/>
                <a:gd name="T3" fmla="*/ 556 h 566"/>
                <a:gd name="T4" fmla="*/ 338 w 392"/>
                <a:gd name="T5" fmla="*/ 538 h 566"/>
                <a:gd name="T6" fmla="*/ 338 w 392"/>
                <a:gd name="T7" fmla="*/ 538 h 566"/>
                <a:gd name="T8" fmla="*/ 344 w 392"/>
                <a:gd name="T9" fmla="*/ 464 h 566"/>
                <a:gd name="T10" fmla="*/ 344 w 392"/>
                <a:gd name="T11" fmla="*/ 464 h 566"/>
                <a:gd name="T12" fmla="*/ 336 w 392"/>
                <a:gd name="T13" fmla="*/ 384 h 566"/>
                <a:gd name="T14" fmla="*/ 314 w 392"/>
                <a:gd name="T15" fmla="*/ 306 h 566"/>
                <a:gd name="T16" fmla="*/ 314 w 392"/>
                <a:gd name="T17" fmla="*/ 306 h 566"/>
                <a:gd name="T18" fmla="*/ 292 w 392"/>
                <a:gd name="T19" fmla="*/ 256 h 566"/>
                <a:gd name="T20" fmla="*/ 264 w 392"/>
                <a:gd name="T21" fmla="*/ 210 h 566"/>
                <a:gd name="T22" fmla="*/ 232 w 392"/>
                <a:gd name="T23" fmla="*/ 170 h 566"/>
                <a:gd name="T24" fmla="*/ 196 w 392"/>
                <a:gd name="T25" fmla="*/ 134 h 566"/>
                <a:gd name="T26" fmla="*/ 154 w 392"/>
                <a:gd name="T27" fmla="*/ 104 h 566"/>
                <a:gd name="T28" fmla="*/ 112 w 392"/>
                <a:gd name="T29" fmla="*/ 80 h 566"/>
                <a:gd name="T30" fmla="*/ 66 w 392"/>
                <a:gd name="T31" fmla="*/ 60 h 566"/>
                <a:gd name="T32" fmla="*/ 18 w 392"/>
                <a:gd name="T33" fmla="*/ 46 h 566"/>
                <a:gd name="T34" fmla="*/ 18 w 392"/>
                <a:gd name="T35" fmla="*/ 46 h 566"/>
                <a:gd name="T36" fmla="*/ 8 w 392"/>
                <a:gd name="T37" fmla="*/ 42 h 566"/>
                <a:gd name="T38" fmla="*/ 0 w 392"/>
                <a:gd name="T39" fmla="*/ 28 h 566"/>
                <a:gd name="T40" fmla="*/ 0 w 392"/>
                <a:gd name="T41" fmla="*/ 18 h 566"/>
                <a:gd name="T42" fmla="*/ 2 w 392"/>
                <a:gd name="T43" fmla="*/ 10 h 566"/>
                <a:gd name="T44" fmla="*/ 18 w 392"/>
                <a:gd name="T45" fmla="*/ 0 h 566"/>
                <a:gd name="T46" fmla="*/ 28 w 392"/>
                <a:gd name="T47" fmla="*/ 0 h 566"/>
                <a:gd name="T48" fmla="*/ 54 w 392"/>
                <a:gd name="T49" fmla="*/ 6 h 566"/>
                <a:gd name="T50" fmla="*/ 108 w 392"/>
                <a:gd name="T51" fmla="*/ 24 h 566"/>
                <a:gd name="T52" fmla="*/ 158 w 392"/>
                <a:gd name="T53" fmla="*/ 50 h 566"/>
                <a:gd name="T54" fmla="*/ 204 w 392"/>
                <a:gd name="T55" fmla="*/ 80 h 566"/>
                <a:gd name="T56" fmla="*/ 248 w 392"/>
                <a:gd name="T57" fmla="*/ 118 h 566"/>
                <a:gd name="T58" fmla="*/ 286 w 392"/>
                <a:gd name="T59" fmla="*/ 160 h 566"/>
                <a:gd name="T60" fmla="*/ 320 w 392"/>
                <a:gd name="T61" fmla="*/ 208 h 566"/>
                <a:gd name="T62" fmla="*/ 348 w 392"/>
                <a:gd name="T63" fmla="*/ 260 h 566"/>
                <a:gd name="T64" fmla="*/ 360 w 392"/>
                <a:gd name="T65" fmla="*/ 288 h 566"/>
                <a:gd name="T66" fmla="*/ 374 w 392"/>
                <a:gd name="T67" fmla="*/ 332 h 566"/>
                <a:gd name="T68" fmla="*/ 390 w 392"/>
                <a:gd name="T69" fmla="*/ 420 h 566"/>
                <a:gd name="T70" fmla="*/ 392 w 392"/>
                <a:gd name="T71" fmla="*/ 464 h 566"/>
                <a:gd name="T72" fmla="*/ 390 w 392"/>
                <a:gd name="T73" fmla="*/ 504 h 566"/>
                <a:gd name="T74" fmla="*/ 386 w 392"/>
                <a:gd name="T75" fmla="*/ 546 h 566"/>
                <a:gd name="T76" fmla="*/ 382 w 392"/>
                <a:gd name="T77" fmla="*/ 554 h 566"/>
                <a:gd name="T78" fmla="*/ 370 w 392"/>
                <a:gd name="T79" fmla="*/ 564 h 566"/>
                <a:gd name="T80" fmla="*/ 362 w 392"/>
                <a:gd name="T81" fmla="*/ 566 h 566"/>
                <a:gd name="T82" fmla="*/ 358 w 392"/>
                <a:gd name="T83" fmla="*/ 56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2" h="566">
                  <a:moveTo>
                    <a:pt x="358" y="564"/>
                  </a:moveTo>
                  <a:lnTo>
                    <a:pt x="358" y="564"/>
                  </a:lnTo>
                  <a:lnTo>
                    <a:pt x="350" y="562"/>
                  </a:lnTo>
                  <a:lnTo>
                    <a:pt x="342" y="556"/>
                  </a:lnTo>
                  <a:lnTo>
                    <a:pt x="338" y="546"/>
                  </a:lnTo>
                  <a:lnTo>
                    <a:pt x="338" y="538"/>
                  </a:lnTo>
                  <a:lnTo>
                    <a:pt x="338" y="538"/>
                  </a:lnTo>
                  <a:lnTo>
                    <a:pt x="338" y="538"/>
                  </a:lnTo>
                  <a:lnTo>
                    <a:pt x="342" y="502"/>
                  </a:lnTo>
                  <a:lnTo>
                    <a:pt x="344" y="464"/>
                  </a:lnTo>
                  <a:lnTo>
                    <a:pt x="344" y="464"/>
                  </a:lnTo>
                  <a:lnTo>
                    <a:pt x="344" y="464"/>
                  </a:lnTo>
                  <a:lnTo>
                    <a:pt x="342" y="424"/>
                  </a:lnTo>
                  <a:lnTo>
                    <a:pt x="336" y="384"/>
                  </a:lnTo>
                  <a:lnTo>
                    <a:pt x="328" y="344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04" y="280"/>
                  </a:lnTo>
                  <a:lnTo>
                    <a:pt x="292" y="256"/>
                  </a:lnTo>
                  <a:lnTo>
                    <a:pt x="278" y="232"/>
                  </a:lnTo>
                  <a:lnTo>
                    <a:pt x="264" y="210"/>
                  </a:lnTo>
                  <a:lnTo>
                    <a:pt x="248" y="190"/>
                  </a:lnTo>
                  <a:lnTo>
                    <a:pt x="232" y="170"/>
                  </a:lnTo>
                  <a:lnTo>
                    <a:pt x="214" y="152"/>
                  </a:lnTo>
                  <a:lnTo>
                    <a:pt x="196" y="134"/>
                  </a:lnTo>
                  <a:lnTo>
                    <a:pt x="176" y="118"/>
                  </a:lnTo>
                  <a:lnTo>
                    <a:pt x="154" y="104"/>
                  </a:lnTo>
                  <a:lnTo>
                    <a:pt x="134" y="90"/>
                  </a:lnTo>
                  <a:lnTo>
                    <a:pt x="112" y="80"/>
                  </a:lnTo>
                  <a:lnTo>
                    <a:pt x="88" y="68"/>
                  </a:lnTo>
                  <a:lnTo>
                    <a:pt x="66" y="60"/>
                  </a:lnTo>
                  <a:lnTo>
                    <a:pt x="42" y="52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54" y="6"/>
                  </a:lnTo>
                  <a:lnTo>
                    <a:pt x="82" y="14"/>
                  </a:lnTo>
                  <a:lnTo>
                    <a:pt x="108" y="24"/>
                  </a:lnTo>
                  <a:lnTo>
                    <a:pt x="132" y="36"/>
                  </a:lnTo>
                  <a:lnTo>
                    <a:pt x="158" y="50"/>
                  </a:lnTo>
                  <a:lnTo>
                    <a:pt x="182" y="64"/>
                  </a:lnTo>
                  <a:lnTo>
                    <a:pt x="204" y="80"/>
                  </a:lnTo>
                  <a:lnTo>
                    <a:pt x="226" y="98"/>
                  </a:lnTo>
                  <a:lnTo>
                    <a:pt x="248" y="118"/>
                  </a:lnTo>
                  <a:lnTo>
                    <a:pt x="268" y="138"/>
                  </a:lnTo>
                  <a:lnTo>
                    <a:pt x="286" y="160"/>
                  </a:lnTo>
                  <a:lnTo>
                    <a:pt x="304" y="182"/>
                  </a:lnTo>
                  <a:lnTo>
                    <a:pt x="320" y="208"/>
                  </a:lnTo>
                  <a:lnTo>
                    <a:pt x="334" y="234"/>
                  </a:lnTo>
                  <a:lnTo>
                    <a:pt x="348" y="260"/>
                  </a:lnTo>
                  <a:lnTo>
                    <a:pt x="360" y="288"/>
                  </a:lnTo>
                  <a:lnTo>
                    <a:pt x="360" y="288"/>
                  </a:lnTo>
                  <a:lnTo>
                    <a:pt x="360" y="288"/>
                  </a:lnTo>
                  <a:lnTo>
                    <a:pt x="374" y="332"/>
                  </a:lnTo>
                  <a:lnTo>
                    <a:pt x="384" y="376"/>
                  </a:lnTo>
                  <a:lnTo>
                    <a:pt x="390" y="420"/>
                  </a:lnTo>
                  <a:lnTo>
                    <a:pt x="392" y="464"/>
                  </a:lnTo>
                  <a:lnTo>
                    <a:pt x="392" y="464"/>
                  </a:lnTo>
                  <a:lnTo>
                    <a:pt x="392" y="464"/>
                  </a:lnTo>
                  <a:lnTo>
                    <a:pt x="390" y="504"/>
                  </a:lnTo>
                  <a:lnTo>
                    <a:pt x="386" y="546"/>
                  </a:lnTo>
                  <a:lnTo>
                    <a:pt x="386" y="546"/>
                  </a:lnTo>
                  <a:lnTo>
                    <a:pt x="386" y="546"/>
                  </a:lnTo>
                  <a:lnTo>
                    <a:pt x="382" y="554"/>
                  </a:lnTo>
                  <a:lnTo>
                    <a:pt x="378" y="560"/>
                  </a:lnTo>
                  <a:lnTo>
                    <a:pt x="370" y="564"/>
                  </a:lnTo>
                  <a:lnTo>
                    <a:pt x="362" y="566"/>
                  </a:lnTo>
                  <a:lnTo>
                    <a:pt x="362" y="566"/>
                  </a:lnTo>
                  <a:lnTo>
                    <a:pt x="362" y="566"/>
                  </a:lnTo>
                  <a:lnTo>
                    <a:pt x="358" y="564"/>
                  </a:lnTo>
                  <a:lnTo>
                    <a:pt x="358" y="5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8677275" y="2182813"/>
              <a:ext cx="333375" cy="400050"/>
            </a:xfrm>
            <a:custGeom>
              <a:avLst/>
              <a:gdLst>
                <a:gd name="T0" fmla="*/ 174 w 210"/>
                <a:gd name="T1" fmla="*/ 252 h 252"/>
                <a:gd name="T2" fmla="*/ 160 w 210"/>
                <a:gd name="T3" fmla="*/ 240 h 252"/>
                <a:gd name="T4" fmla="*/ 158 w 210"/>
                <a:gd name="T5" fmla="*/ 222 h 252"/>
                <a:gd name="T6" fmla="*/ 158 w 210"/>
                <a:gd name="T7" fmla="*/ 222 h 252"/>
                <a:gd name="T8" fmla="*/ 162 w 210"/>
                <a:gd name="T9" fmla="*/ 182 h 252"/>
                <a:gd name="T10" fmla="*/ 162 w 210"/>
                <a:gd name="T11" fmla="*/ 182 h 252"/>
                <a:gd name="T12" fmla="*/ 158 w 210"/>
                <a:gd name="T13" fmla="*/ 144 h 252"/>
                <a:gd name="T14" fmla="*/ 154 w 210"/>
                <a:gd name="T15" fmla="*/ 132 h 252"/>
                <a:gd name="T16" fmla="*/ 144 w 210"/>
                <a:gd name="T17" fmla="*/ 114 h 252"/>
                <a:gd name="T18" fmla="*/ 120 w 210"/>
                <a:gd name="T19" fmla="*/ 82 h 252"/>
                <a:gd name="T20" fmla="*/ 88 w 210"/>
                <a:gd name="T21" fmla="*/ 60 h 252"/>
                <a:gd name="T22" fmla="*/ 54 w 210"/>
                <a:gd name="T23" fmla="*/ 50 h 252"/>
                <a:gd name="T24" fmla="*/ 34 w 210"/>
                <a:gd name="T25" fmla="*/ 48 h 252"/>
                <a:gd name="T26" fmla="*/ 26 w 210"/>
                <a:gd name="T27" fmla="*/ 48 h 252"/>
                <a:gd name="T28" fmla="*/ 26 w 210"/>
                <a:gd name="T29" fmla="*/ 48 h 252"/>
                <a:gd name="T30" fmla="*/ 8 w 210"/>
                <a:gd name="T31" fmla="*/ 42 h 252"/>
                <a:gd name="T32" fmla="*/ 0 w 210"/>
                <a:gd name="T33" fmla="*/ 26 h 252"/>
                <a:gd name="T34" fmla="*/ 0 w 210"/>
                <a:gd name="T35" fmla="*/ 26 h 252"/>
                <a:gd name="T36" fmla="*/ 6 w 210"/>
                <a:gd name="T37" fmla="*/ 8 h 252"/>
                <a:gd name="T38" fmla="*/ 24 w 210"/>
                <a:gd name="T39" fmla="*/ 0 h 252"/>
                <a:gd name="T40" fmla="*/ 24 w 210"/>
                <a:gd name="T41" fmla="*/ 0 h 252"/>
                <a:gd name="T42" fmla="*/ 34 w 210"/>
                <a:gd name="T43" fmla="*/ 0 h 252"/>
                <a:gd name="T44" fmla="*/ 60 w 210"/>
                <a:gd name="T45" fmla="*/ 2 h 252"/>
                <a:gd name="T46" fmla="*/ 110 w 210"/>
                <a:gd name="T47" fmla="*/ 18 h 252"/>
                <a:gd name="T48" fmla="*/ 152 w 210"/>
                <a:gd name="T49" fmla="*/ 48 h 252"/>
                <a:gd name="T50" fmla="*/ 186 w 210"/>
                <a:gd name="T51" fmla="*/ 90 h 252"/>
                <a:gd name="T52" fmla="*/ 198 w 210"/>
                <a:gd name="T53" fmla="*/ 114 h 252"/>
                <a:gd name="T54" fmla="*/ 204 w 210"/>
                <a:gd name="T55" fmla="*/ 132 h 252"/>
                <a:gd name="T56" fmla="*/ 210 w 210"/>
                <a:gd name="T57" fmla="*/ 166 h 252"/>
                <a:gd name="T58" fmla="*/ 210 w 210"/>
                <a:gd name="T59" fmla="*/ 182 h 252"/>
                <a:gd name="T60" fmla="*/ 208 w 210"/>
                <a:gd name="T61" fmla="*/ 208 h 252"/>
                <a:gd name="T62" fmla="*/ 204 w 210"/>
                <a:gd name="T63" fmla="*/ 234 h 252"/>
                <a:gd name="T64" fmla="*/ 200 w 210"/>
                <a:gd name="T65" fmla="*/ 242 h 252"/>
                <a:gd name="T66" fmla="*/ 188 w 210"/>
                <a:gd name="T67" fmla="*/ 250 h 252"/>
                <a:gd name="T68" fmla="*/ 180 w 210"/>
                <a:gd name="T69" fmla="*/ 252 h 252"/>
                <a:gd name="T70" fmla="*/ 174 w 210"/>
                <a:gd name="T7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252">
                  <a:moveTo>
                    <a:pt x="174" y="252"/>
                  </a:moveTo>
                  <a:lnTo>
                    <a:pt x="174" y="252"/>
                  </a:lnTo>
                  <a:lnTo>
                    <a:pt x="166" y="246"/>
                  </a:lnTo>
                  <a:lnTo>
                    <a:pt x="160" y="240"/>
                  </a:lnTo>
                  <a:lnTo>
                    <a:pt x="156" y="232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62" y="202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60" y="158"/>
                  </a:lnTo>
                  <a:lnTo>
                    <a:pt x="158" y="14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4" y="114"/>
                  </a:lnTo>
                  <a:lnTo>
                    <a:pt x="134" y="96"/>
                  </a:lnTo>
                  <a:lnTo>
                    <a:pt x="120" y="82"/>
                  </a:lnTo>
                  <a:lnTo>
                    <a:pt x="106" y="70"/>
                  </a:lnTo>
                  <a:lnTo>
                    <a:pt x="88" y="60"/>
                  </a:lnTo>
                  <a:lnTo>
                    <a:pt x="72" y="54"/>
                  </a:lnTo>
                  <a:lnTo>
                    <a:pt x="54" y="50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60" y="2"/>
                  </a:lnTo>
                  <a:lnTo>
                    <a:pt x="86" y="8"/>
                  </a:lnTo>
                  <a:lnTo>
                    <a:pt x="110" y="18"/>
                  </a:lnTo>
                  <a:lnTo>
                    <a:pt x="132" y="30"/>
                  </a:lnTo>
                  <a:lnTo>
                    <a:pt x="152" y="48"/>
                  </a:lnTo>
                  <a:lnTo>
                    <a:pt x="170" y="66"/>
                  </a:lnTo>
                  <a:lnTo>
                    <a:pt x="186" y="9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204" y="132"/>
                  </a:lnTo>
                  <a:lnTo>
                    <a:pt x="208" y="148"/>
                  </a:lnTo>
                  <a:lnTo>
                    <a:pt x="210" y="166"/>
                  </a:lnTo>
                  <a:lnTo>
                    <a:pt x="210" y="182"/>
                  </a:lnTo>
                  <a:lnTo>
                    <a:pt x="210" y="182"/>
                  </a:lnTo>
                  <a:lnTo>
                    <a:pt x="210" y="182"/>
                  </a:lnTo>
                  <a:lnTo>
                    <a:pt x="208" y="208"/>
                  </a:lnTo>
                  <a:lnTo>
                    <a:pt x="204" y="234"/>
                  </a:lnTo>
                  <a:lnTo>
                    <a:pt x="204" y="234"/>
                  </a:lnTo>
                  <a:lnTo>
                    <a:pt x="204" y="234"/>
                  </a:lnTo>
                  <a:lnTo>
                    <a:pt x="200" y="242"/>
                  </a:lnTo>
                  <a:lnTo>
                    <a:pt x="194" y="248"/>
                  </a:lnTo>
                  <a:lnTo>
                    <a:pt x="188" y="250"/>
                  </a:lnTo>
                  <a:lnTo>
                    <a:pt x="180" y="252"/>
                  </a:lnTo>
                  <a:lnTo>
                    <a:pt x="180" y="252"/>
                  </a:lnTo>
                  <a:lnTo>
                    <a:pt x="180" y="252"/>
                  </a:lnTo>
                  <a:lnTo>
                    <a:pt x="174" y="252"/>
                  </a:lnTo>
                  <a:lnTo>
                    <a:pt x="174" y="2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8763000" y="1966913"/>
              <a:ext cx="463550" cy="641350"/>
            </a:xfrm>
            <a:custGeom>
              <a:avLst/>
              <a:gdLst>
                <a:gd name="T0" fmla="*/ 256 w 292"/>
                <a:gd name="T1" fmla="*/ 404 h 404"/>
                <a:gd name="T2" fmla="*/ 240 w 292"/>
                <a:gd name="T3" fmla="*/ 394 h 404"/>
                <a:gd name="T4" fmla="*/ 238 w 292"/>
                <a:gd name="T5" fmla="*/ 376 h 404"/>
                <a:gd name="T6" fmla="*/ 238 w 292"/>
                <a:gd name="T7" fmla="*/ 376 h 404"/>
                <a:gd name="T8" fmla="*/ 244 w 292"/>
                <a:gd name="T9" fmla="*/ 316 h 404"/>
                <a:gd name="T10" fmla="*/ 244 w 292"/>
                <a:gd name="T11" fmla="*/ 316 h 404"/>
                <a:gd name="T12" fmla="*/ 240 w 292"/>
                <a:gd name="T13" fmla="*/ 266 h 404"/>
                <a:gd name="T14" fmla="*/ 224 w 292"/>
                <a:gd name="T15" fmla="*/ 214 h 404"/>
                <a:gd name="T16" fmla="*/ 224 w 292"/>
                <a:gd name="T17" fmla="*/ 214 h 404"/>
                <a:gd name="T18" fmla="*/ 210 w 292"/>
                <a:gd name="T19" fmla="*/ 182 h 404"/>
                <a:gd name="T20" fmla="*/ 190 w 292"/>
                <a:gd name="T21" fmla="*/ 150 h 404"/>
                <a:gd name="T22" fmla="*/ 142 w 292"/>
                <a:gd name="T23" fmla="*/ 100 h 404"/>
                <a:gd name="T24" fmla="*/ 84 w 292"/>
                <a:gd name="T25" fmla="*/ 66 h 404"/>
                <a:gd name="T26" fmla="*/ 20 w 292"/>
                <a:gd name="T27" fmla="*/ 46 h 404"/>
                <a:gd name="T28" fmla="*/ 20 w 292"/>
                <a:gd name="T29" fmla="*/ 46 h 404"/>
                <a:gd name="T30" fmla="*/ 4 w 292"/>
                <a:gd name="T31" fmla="*/ 38 h 404"/>
                <a:gd name="T32" fmla="*/ 0 w 292"/>
                <a:gd name="T33" fmla="*/ 20 h 404"/>
                <a:gd name="T34" fmla="*/ 0 w 292"/>
                <a:gd name="T35" fmla="*/ 20 h 404"/>
                <a:gd name="T36" fmla="*/ 8 w 292"/>
                <a:gd name="T37" fmla="*/ 4 h 404"/>
                <a:gd name="T38" fmla="*/ 26 w 292"/>
                <a:gd name="T39" fmla="*/ 0 h 404"/>
                <a:gd name="T40" fmla="*/ 26 w 292"/>
                <a:gd name="T41" fmla="*/ 0 h 404"/>
                <a:gd name="T42" fmla="*/ 66 w 292"/>
                <a:gd name="T43" fmla="*/ 8 h 404"/>
                <a:gd name="T44" fmla="*/ 104 w 292"/>
                <a:gd name="T45" fmla="*/ 22 h 404"/>
                <a:gd name="T46" fmla="*/ 140 w 292"/>
                <a:gd name="T47" fmla="*/ 40 h 404"/>
                <a:gd name="T48" fmla="*/ 172 w 292"/>
                <a:gd name="T49" fmla="*/ 64 h 404"/>
                <a:gd name="T50" fmla="*/ 202 w 292"/>
                <a:gd name="T51" fmla="*/ 90 h 404"/>
                <a:gd name="T52" fmla="*/ 228 w 292"/>
                <a:gd name="T53" fmla="*/ 122 h 404"/>
                <a:gd name="T54" fmla="*/ 252 w 292"/>
                <a:gd name="T55" fmla="*/ 158 h 404"/>
                <a:gd name="T56" fmla="*/ 270 w 292"/>
                <a:gd name="T57" fmla="*/ 198 h 404"/>
                <a:gd name="T58" fmla="*/ 270 w 292"/>
                <a:gd name="T59" fmla="*/ 198 h 404"/>
                <a:gd name="T60" fmla="*/ 286 w 292"/>
                <a:gd name="T61" fmla="*/ 256 h 404"/>
                <a:gd name="T62" fmla="*/ 292 w 292"/>
                <a:gd name="T63" fmla="*/ 316 h 404"/>
                <a:gd name="T64" fmla="*/ 292 w 292"/>
                <a:gd name="T65" fmla="*/ 316 h 404"/>
                <a:gd name="T66" fmla="*/ 284 w 292"/>
                <a:gd name="T67" fmla="*/ 386 h 404"/>
                <a:gd name="T68" fmla="*/ 284 w 292"/>
                <a:gd name="T69" fmla="*/ 386 h 404"/>
                <a:gd name="T70" fmla="*/ 276 w 292"/>
                <a:gd name="T71" fmla="*/ 400 h 404"/>
                <a:gd name="T72" fmla="*/ 262 w 292"/>
                <a:gd name="T73" fmla="*/ 404 h 404"/>
                <a:gd name="T74" fmla="*/ 262 w 292"/>
                <a:gd name="T75" fmla="*/ 404 h 404"/>
                <a:gd name="T76" fmla="*/ 256 w 292"/>
                <a:gd name="T77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04">
                  <a:moveTo>
                    <a:pt x="256" y="404"/>
                  </a:moveTo>
                  <a:lnTo>
                    <a:pt x="256" y="404"/>
                  </a:lnTo>
                  <a:lnTo>
                    <a:pt x="248" y="400"/>
                  </a:lnTo>
                  <a:lnTo>
                    <a:pt x="240" y="394"/>
                  </a:lnTo>
                  <a:lnTo>
                    <a:pt x="238" y="386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46"/>
                  </a:lnTo>
                  <a:lnTo>
                    <a:pt x="244" y="316"/>
                  </a:lnTo>
                  <a:lnTo>
                    <a:pt x="244" y="316"/>
                  </a:lnTo>
                  <a:lnTo>
                    <a:pt x="244" y="316"/>
                  </a:lnTo>
                  <a:lnTo>
                    <a:pt x="242" y="290"/>
                  </a:lnTo>
                  <a:lnTo>
                    <a:pt x="240" y="266"/>
                  </a:lnTo>
                  <a:lnTo>
                    <a:pt x="234" y="240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18" y="198"/>
                  </a:lnTo>
                  <a:lnTo>
                    <a:pt x="210" y="182"/>
                  </a:lnTo>
                  <a:lnTo>
                    <a:pt x="200" y="166"/>
                  </a:lnTo>
                  <a:lnTo>
                    <a:pt x="190" y="150"/>
                  </a:lnTo>
                  <a:lnTo>
                    <a:pt x="168" y="124"/>
                  </a:lnTo>
                  <a:lnTo>
                    <a:pt x="142" y="100"/>
                  </a:lnTo>
                  <a:lnTo>
                    <a:pt x="114" y="80"/>
                  </a:lnTo>
                  <a:lnTo>
                    <a:pt x="84" y="66"/>
                  </a:lnTo>
                  <a:lnTo>
                    <a:pt x="52" y="54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0" y="44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6" y="2"/>
                  </a:lnTo>
                  <a:lnTo>
                    <a:pt x="66" y="8"/>
                  </a:lnTo>
                  <a:lnTo>
                    <a:pt x="84" y="14"/>
                  </a:lnTo>
                  <a:lnTo>
                    <a:pt x="104" y="22"/>
                  </a:lnTo>
                  <a:lnTo>
                    <a:pt x="122" y="30"/>
                  </a:lnTo>
                  <a:lnTo>
                    <a:pt x="140" y="40"/>
                  </a:lnTo>
                  <a:lnTo>
                    <a:pt x="156" y="50"/>
                  </a:lnTo>
                  <a:lnTo>
                    <a:pt x="172" y="64"/>
                  </a:lnTo>
                  <a:lnTo>
                    <a:pt x="188" y="76"/>
                  </a:lnTo>
                  <a:lnTo>
                    <a:pt x="202" y="90"/>
                  </a:lnTo>
                  <a:lnTo>
                    <a:pt x="216" y="106"/>
                  </a:lnTo>
                  <a:lnTo>
                    <a:pt x="228" y="122"/>
                  </a:lnTo>
                  <a:lnTo>
                    <a:pt x="240" y="140"/>
                  </a:lnTo>
                  <a:lnTo>
                    <a:pt x="252" y="158"/>
                  </a:lnTo>
                  <a:lnTo>
                    <a:pt x="262" y="178"/>
                  </a:lnTo>
                  <a:lnTo>
                    <a:pt x="270" y="198"/>
                  </a:lnTo>
                  <a:lnTo>
                    <a:pt x="270" y="198"/>
                  </a:lnTo>
                  <a:lnTo>
                    <a:pt x="270" y="198"/>
                  </a:lnTo>
                  <a:lnTo>
                    <a:pt x="280" y="228"/>
                  </a:lnTo>
                  <a:lnTo>
                    <a:pt x="286" y="256"/>
                  </a:lnTo>
                  <a:lnTo>
                    <a:pt x="290" y="286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2" y="316"/>
                  </a:lnTo>
                  <a:lnTo>
                    <a:pt x="290" y="352"/>
                  </a:lnTo>
                  <a:lnTo>
                    <a:pt x="284" y="386"/>
                  </a:lnTo>
                  <a:lnTo>
                    <a:pt x="284" y="386"/>
                  </a:lnTo>
                  <a:lnTo>
                    <a:pt x="284" y="386"/>
                  </a:lnTo>
                  <a:lnTo>
                    <a:pt x="282" y="394"/>
                  </a:lnTo>
                  <a:lnTo>
                    <a:pt x="276" y="400"/>
                  </a:lnTo>
                  <a:lnTo>
                    <a:pt x="270" y="404"/>
                  </a:lnTo>
                  <a:lnTo>
                    <a:pt x="262" y="404"/>
                  </a:lnTo>
                  <a:lnTo>
                    <a:pt x="262" y="404"/>
                  </a:lnTo>
                  <a:lnTo>
                    <a:pt x="262" y="404"/>
                  </a:lnTo>
                  <a:lnTo>
                    <a:pt x="256" y="404"/>
                  </a:lnTo>
                  <a:lnTo>
                    <a:pt x="256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96975" y="2670905"/>
            <a:ext cx="1812925" cy="1771650"/>
            <a:chOff x="1997075" y="1876425"/>
            <a:chExt cx="1812925" cy="1771650"/>
          </a:xfrm>
        </p:grpSpPr>
        <p:grpSp>
          <p:nvGrpSpPr>
            <p:cNvPr id="37" name="그룹 36"/>
            <p:cNvGrpSpPr/>
            <p:nvPr/>
          </p:nvGrpSpPr>
          <p:grpSpPr>
            <a:xfrm>
              <a:off x="2600325" y="1876425"/>
              <a:ext cx="1209675" cy="1219200"/>
              <a:chOff x="2600325" y="1876425"/>
              <a:chExt cx="1209675" cy="1219200"/>
            </a:xfrm>
          </p:grpSpPr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2600325" y="1879600"/>
                <a:ext cx="1209675" cy="1216025"/>
              </a:xfrm>
              <a:custGeom>
                <a:avLst/>
                <a:gdLst>
                  <a:gd name="T0" fmla="*/ 138 w 762"/>
                  <a:gd name="T1" fmla="*/ 680 h 766"/>
                  <a:gd name="T2" fmla="*/ 140 w 762"/>
                  <a:gd name="T3" fmla="*/ 656 h 766"/>
                  <a:gd name="T4" fmla="*/ 146 w 762"/>
                  <a:gd name="T5" fmla="*/ 652 h 766"/>
                  <a:gd name="T6" fmla="*/ 168 w 762"/>
                  <a:gd name="T7" fmla="*/ 652 h 766"/>
                  <a:gd name="T8" fmla="*/ 190 w 762"/>
                  <a:gd name="T9" fmla="*/ 668 h 766"/>
                  <a:gd name="T10" fmla="*/ 266 w 762"/>
                  <a:gd name="T11" fmla="*/ 706 h 766"/>
                  <a:gd name="T12" fmla="*/ 348 w 762"/>
                  <a:gd name="T13" fmla="*/ 724 h 766"/>
                  <a:gd name="T14" fmla="*/ 378 w 762"/>
                  <a:gd name="T15" fmla="*/ 724 h 766"/>
                  <a:gd name="T16" fmla="*/ 480 w 762"/>
                  <a:gd name="T17" fmla="*/ 710 h 766"/>
                  <a:gd name="T18" fmla="*/ 570 w 762"/>
                  <a:gd name="T19" fmla="*/ 666 h 766"/>
                  <a:gd name="T20" fmla="*/ 620 w 762"/>
                  <a:gd name="T21" fmla="*/ 624 h 766"/>
                  <a:gd name="T22" fmla="*/ 662 w 762"/>
                  <a:gd name="T23" fmla="*/ 574 h 766"/>
                  <a:gd name="T24" fmla="*/ 704 w 762"/>
                  <a:gd name="T25" fmla="*/ 484 h 766"/>
                  <a:gd name="T26" fmla="*/ 720 w 762"/>
                  <a:gd name="T27" fmla="*/ 382 h 766"/>
                  <a:gd name="T28" fmla="*/ 718 w 762"/>
                  <a:gd name="T29" fmla="*/ 348 h 766"/>
                  <a:gd name="T30" fmla="*/ 694 w 762"/>
                  <a:gd name="T31" fmla="*/ 250 h 766"/>
                  <a:gd name="T32" fmla="*/ 642 w 762"/>
                  <a:gd name="T33" fmla="*/ 164 h 766"/>
                  <a:gd name="T34" fmla="*/ 620 w 762"/>
                  <a:gd name="T35" fmla="*/ 140 h 766"/>
                  <a:gd name="T36" fmla="*/ 540 w 762"/>
                  <a:gd name="T37" fmla="*/ 82 h 766"/>
                  <a:gd name="T38" fmla="*/ 446 w 762"/>
                  <a:gd name="T39" fmla="*/ 48 h 766"/>
                  <a:gd name="T40" fmla="*/ 378 w 762"/>
                  <a:gd name="T41" fmla="*/ 40 h 766"/>
                  <a:gd name="T42" fmla="*/ 316 w 762"/>
                  <a:gd name="T43" fmla="*/ 46 h 766"/>
                  <a:gd name="T44" fmla="*/ 232 w 762"/>
                  <a:gd name="T45" fmla="*/ 74 h 766"/>
                  <a:gd name="T46" fmla="*/ 158 w 762"/>
                  <a:gd name="T47" fmla="*/ 120 h 766"/>
                  <a:gd name="T48" fmla="*/ 98 w 762"/>
                  <a:gd name="T49" fmla="*/ 184 h 766"/>
                  <a:gd name="T50" fmla="*/ 56 w 762"/>
                  <a:gd name="T51" fmla="*/ 262 h 766"/>
                  <a:gd name="T52" fmla="*/ 42 w 762"/>
                  <a:gd name="T53" fmla="*/ 320 h 766"/>
                  <a:gd name="T54" fmla="*/ 38 w 762"/>
                  <a:gd name="T55" fmla="*/ 328 h 766"/>
                  <a:gd name="T56" fmla="*/ 18 w 762"/>
                  <a:gd name="T57" fmla="*/ 338 h 766"/>
                  <a:gd name="T58" fmla="*/ 10 w 762"/>
                  <a:gd name="T59" fmla="*/ 334 h 766"/>
                  <a:gd name="T60" fmla="*/ 0 w 762"/>
                  <a:gd name="T61" fmla="*/ 314 h 766"/>
                  <a:gd name="T62" fmla="*/ 8 w 762"/>
                  <a:gd name="T63" fmla="*/ 280 h 766"/>
                  <a:gd name="T64" fmla="*/ 46 w 762"/>
                  <a:gd name="T65" fmla="*/ 188 h 766"/>
                  <a:gd name="T66" fmla="*/ 106 w 762"/>
                  <a:gd name="T67" fmla="*/ 112 h 766"/>
                  <a:gd name="T68" fmla="*/ 184 w 762"/>
                  <a:gd name="T69" fmla="*/ 52 h 766"/>
                  <a:gd name="T70" fmla="*/ 276 w 762"/>
                  <a:gd name="T71" fmla="*/ 12 h 766"/>
                  <a:gd name="T72" fmla="*/ 378 w 762"/>
                  <a:gd name="T73" fmla="*/ 0 h 766"/>
                  <a:gd name="T74" fmla="*/ 418 w 762"/>
                  <a:gd name="T75" fmla="*/ 0 h 766"/>
                  <a:gd name="T76" fmla="*/ 528 w 762"/>
                  <a:gd name="T77" fmla="*/ 30 h 766"/>
                  <a:gd name="T78" fmla="*/ 622 w 762"/>
                  <a:gd name="T79" fmla="*/ 86 h 766"/>
                  <a:gd name="T80" fmla="*/ 696 w 762"/>
                  <a:gd name="T81" fmla="*/ 168 h 766"/>
                  <a:gd name="T82" fmla="*/ 744 w 762"/>
                  <a:gd name="T83" fmla="*/ 268 h 766"/>
                  <a:gd name="T84" fmla="*/ 762 w 762"/>
                  <a:gd name="T85" fmla="*/ 382 h 766"/>
                  <a:gd name="T86" fmla="*/ 760 w 762"/>
                  <a:gd name="T87" fmla="*/ 422 h 766"/>
                  <a:gd name="T88" fmla="*/ 732 w 762"/>
                  <a:gd name="T89" fmla="*/ 532 h 766"/>
                  <a:gd name="T90" fmla="*/ 674 w 762"/>
                  <a:gd name="T91" fmla="*/ 626 h 766"/>
                  <a:gd name="T92" fmla="*/ 592 w 762"/>
                  <a:gd name="T93" fmla="*/ 700 h 766"/>
                  <a:gd name="T94" fmla="*/ 492 w 762"/>
                  <a:gd name="T95" fmla="*/ 748 h 766"/>
                  <a:gd name="T96" fmla="*/ 378 w 762"/>
                  <a:gd name="T97" fmla="*/ 766 h 766"/>
                  <a:gd name="T98" fmla="*/ 346 w 762"/>
                  <a:gd name="T99" fmla="*/ 764 h 766"/>
                  <a:gd name="T100" fmla="*/ 252 w 762"/>
                  <a:gd name="T101" fmla="*/ 744 h 766"/>
                  <a:gd name="T102" fmla="*/ 168 w 762"/>
                  <a:gd name="T103" fmla="*/ 704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" h="766">
                    <a:moveTo>
                      <a:pt x="144" y="686"/>
                    </a:moveTo>
                    <a:lnTo>
                      <a:pt x="144" y="686"/>
                    </a:lnTo>
                    <a:lnTo>
                      <a:pt x="138" y="680"/>
                    </a:lnTo>
                    <a:lnTo>
                      <a:pt x="136" y="672"/>
                    </a:lnTo>
                    <a:lnTo>
                      <a:pt x="136" y="664"/>
                    </a:lnTo>
                    <a:lnTo>
                      <a:pt x="140" y="656"/>
                    </a:lnTo>
                    <a:lnTo>
                      <a:pt x="140" y="656"/>
                    </a:lnTo>
                    <a:lnTo>
                      <a:pt x="140" y="656"/>
                    </a:lnTo>
                    <a:lnTo>
                      <a:pt x="146" y="652"/>
                    </a:lnTo>
                    <a:lnTo>
                      <a:pt x="154" y="648"/>
                    </a:lnTo>
                    <a:lnTo>
                      <a:pt x="162" y="650"/>
                    </a:lnTo>
                    <a:lnTo>
                      <a:pt x="168" y="652"/>
                    </a:lnTo>
                    <a:lnTo>
                      <a:pt x="168" y="652"/>
                    </a:lnTo>
                    <a:lnTo>
                      <a:pt x="168" y="652"/>
                    </a:lnTo>
                    <a:lnTo>
                      <a:pt x="190" y="668"/>
                    </a:lnTo>
                    <a:lnTo>
                      <a:pt x="214" y="684"/>
                    </a:lnTo>
                    <a:lnTo>
                      <a:pt x="240" y="696"/>
                    </a:lnTo>
                    <a:lnTo>
                      <a:pt x="266" y="706"/>
                    </a:lnTo>
                    <a:lnTo>
                      <a:pt x="292" y="714"/>
                    </a:lnTo>
                    <a:lnTo>
                      <a:pt x="320" y="720"/>
                    </a:lnTo>
                    <a:lnTo>
                      <a:pt x="348" y="724"/>
                    </a:lnTo>
                    <a:lnTo>
                      <a:pt x="378" y="724"/>
                    </a:lnTo>
                    <a:lnTo>
                      <a:pt x="378" y="724"/>
                    </a:lnTo>
                    <a:lnTo>
                      <a:pt x="378" y="724"/>
                    </a:lnTo>
                    <a:lnTo>
                      <a:pt x="412" y="722"/>
                    </a:lnTo>
                    <a:lnTo>
                      <a:pt x="446" y="718"/>
                    </a:lnTo>
                    <a:lnTo>
                      <a:pt x="480" y="710"/>
                    </a:lnTo>
                    <a:lnTo>
                      <a:pt x="512" y="698"/>
                    </a:lnTo>
                    <a:lnTo>
                      <a:pt x="540" y="684"/>
                    </a:lnTo>
                    <a:lnTo>
                      <a:pt x="570" y="666"/>
                    </a:lnTo>
                    <a:lnTo>
                      <a:pt x="596" y="646"/>
                    </a:lnTo>
                    <a:lnTo>
                      <a:pt x="620" y="624"/>
                    </a:lnTo>
                    <a:lnTo>
                      <a:pt x="620" y="624"/>
                    </a:lnTo>
                    <a:lnTo>
                      <a:pt x="620" y="624"/>
                    </a:lnTo>
                    <a:lnTo>
                      <a:pt x="642" y="600"/>
                    </a:lnTo>
                    <a:lnTo>
                      <a:pt x="662" y="574"/>
                    </a:lnTo>
                    <a:lnTo>
                      <a:pt x="678" y="546"/>
                    </a:lnTo>
                    <a:lnTo>
                      <a:pt x="694" y="516"/>
                    </a:lnTo>
                    <a:lnTo>
                      <a:pt x="704" y="484"/>
                    </a:lnTo>
                    <a:lnTo>
                      <a:pt x="714" y="452"/>
                    </a:lnTo>
                    <a:lnTo>
                      <a:pt x="718" y="418"/>
                    </a:lnTo>
                    <a:lnTo>
                      <a:pt x="720" y="382"/>
                    </a:lnTo>
                    <a:lnTo>
                      <a:pt x="720" y="382"/>
                    </a:lnTo>
                    <a:lnTo>
                      <a:pt x="720" y="382"/>
                    </a:lnTo>
                    <a:lnTo>
                      <a:pt x="718" y="348"/>
                    </a:lnTo>
                    <a:lnTo>
                      <a:pt x="714" y="314"/>
                    </a:lnTo>
                    <a:lnTo>
                      <a:pt x="704" y="280"/>
                    </a:lnTo>
                    <a:lnTo>
                      <a:pt x="694" y="250"/>
                    </a:lnTo>
                    <a:lnTo>
                      <a:pt x="678" y="220"/>
                    </a:lnTo>
                    <a:lnTo>
                      <a:pt x="662" y="192"/>
                    </a:lnTo>
                    <a:lnTo>
                      <a:pt x="642" y="164"/>
                    </a:lnTo>
                    <a:lnTo>
                      <a:pt x="620" y="140"/>
                    </a:lnTo>
                    <a:lnTo>
                      <a:pt x="620" y="140"/>
                    </a:lnTo>
                    <a:lnTo>
                      <a:pt x="620" y="140"/>
                    </a:lnTo>
                    <a:lnTo>
                      <a:pt x="596" y="118"/>
                    </a:lnTo>
                    <a:lnTo>
                      <a:pt x="570" y="98"/>
                    </a:lnTo>
                    <a:lnTo>
                      <a:pt x="540" y="82"/>
                    </a:lnTo>
                    <a:lnTo>
                      <a:pt x="512" y="66"/>
                    </a:lnTo>
                    <a:lnTo>
                      <a:pt x="480" y="56"/>
                    </a:lnTo>
                    <a:lnTo>
                      <a:pt x="446" y="48"/>
                    </a:lnTo>
                    <a:lnTo>
                      <a:pt x="412" y="42"/>
                    </a:lnTo>
                    <a:lnTo>
                      <a:pt x="378" y="40"/>
                    </a:lnTo>
                    <a:lnTo>
                      <a:pt x="378" y="40"/>
                    </a:lnTo>
                    <a:lnTo>
                      <a:pt x="378" y="40"/>
                    </a:lnTo>
                    <a:lnTo>
                      <a:pt x="346" y="42"/>
                    </a:lnTo>
                    <a:lnTo>
                      <a:pt x="316" y="46"/>
                    </a:lnTo>
                    <a:lnTo>
                      <a:pt x="286" y="52"/>
                    </a:lnTo>
                    <a:lnTo>
                      <a:pt x="258" y="62"/>
                    </a:lnTo>
                    <a:lnTo>
                      <a:pt x="232" y="74"/>
                    </a:lnTo>
                    <a:lnTo>
                      <a:pt x="206" y="86"/>
                    </a:lnTo>
                    <a:lnTo>
                      <a:pt x="180" y="102"/>
                    </a:lnTo>
                    <a:lnTo>
                      <a:pt x="158" y="120"/>
                    </a:lnTo>
                    <a:lnTo>
                      <a:pt x="136" y="140"/>
                    </a:lnTo>
                    <a:lnTo>
                      <a:pt x="116" y="162"/>
                    </a:lnTo>
                    <a:lnTo>
                      <a:pt x="98" y="184"/>
                    </a:lnTo>
                    <a:lnTo>
                      <a:pt x="82" y="210"/>
                    </a:lnTo>
                    <a:lnTo>
                      <a:pt x="68" y="236"/>
                    </a:lnTo>
                    <a:lnTo>
                      <a:pt x="56" y="262"/>
                    </a:lnTo>
                    <a:lnTo>
                      <a:pt x="48" y="292"/>
                    </a:lnTo>
                    <a:lnTo>
                      <a:pt x="42" y="320"/>
                    </a:lnTo>
                    <a:lnTo>
                      <a:pt x="42" y="320"/>
                    </a:lnTo>
                    <a:lnTo>
                      <a:pt x="42" y="320"/>
                    </a:lnTo>
                    <a:lnTo>
                      <a:pt x="42" y="320"/>
                    </a:lnTo>
                    <a:lnTo>
                      <a:pt x="38" y="328"/>
                    </a:lnTo>
                    <a:lnTo>
                      <a:pt x="32" y="334"/>
                    </a:lnTo>
                    <a:lnTo>
                      <a:pt x="26" y="338"/>
                    </a:lnTo>
                    <a:lnTo>
                      <a:pt x="18" y="338"/>
                    </a:lnTo>
                    <a:lnTo>
                      <a:pt x="18" y="338"/>
                    </a:lnTo>
                    <a:lnTo>
                      <a:pt x="18" y="338"/>
                    </a:lnTo>
                    <a:lnTo>
                      <a:pt x="10" y="334"/>
                    </a:lnTo>
                    <a:lnTo>
                      <a:pt x="4" y="328"/>
                    </a:lnTo>
                    <a:lnTo>
                      <a:pt x="0" y="322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8" y="280"/>
                    </a:lnTo>
                    <a:lnTo>
                      <a:pt x="18" y="248"/>
                    </a:lnTo>
                    <a:lnTo>
                      <a:pt x="32" y="218"/>
                    </a:lnTo>
                    <a:lnTo>
                      <a:pt x="46" y="188"/>
                    </a:lnTo>
                    <a:lnTo>
                      <a:pt x="64" y="162"/>
                    </a:lnTo>
                    <a:lnTo>
                      <a:pt x="84" y="136"/>
                    </a:lnTo>
                    <a:lnTo>
                      <a:pt x="106" y="112"/>
                    </a:lnTo>
                    <a:lnTo>
                      <a:pt x="130" y="90"/>
                    </a:lnTo>
                    <a:lnTo>
                      <a:pt x="156" y="70"/>
                    </a:lnTo>
                    <a:lnTo>
                      <a:pt x="184" y="52"/>
                    </a:lnTo>
                    <a:lnTo>
                      <a:pt x="214" y="36"/>
                    </a:lnTo>
                    <a:lnTo>
                      <a:pt x="244" y="22"/>
                    </a:lnTo>
                    <a:lnTo>
                      <a:pt x="276" y="12"/>
                    </a:lnTo>
                    <a:lnTo>
                      <a:pt x="308" y="6"/>
                    </a:lnTo>
                    <a:lnTo>
                      <a:pt x="342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418" y="0"/>
                    </a:lnTo>
                    <a:lnTo>
                      <a:pt x="456" y="6"/>
                    </a:lnTo>
                    <a:lnTo>
                      <a:pt x="492" y="16"/>
                    </a:lnTo>
                    <a:lnTo>
                      <a:pt x="528" y="30"/>
                    </a:lnTo>
                    <a:lnTo>
                      <a:pt x="560" y="46"/>
                    </a:lnTo>
                    <a:lnTo>
                      <a:pt x="592" y="64"/>
                    </a:lnTo>
                    <a:lnTo>
                      <a:pt x="622" y="86"/>
                    </a:lnTo>
                    <a:lnTo>
                      <a:pt x="648" y="112"/>
                    </a:lnTo>
                    <a:lnTo>
                      <a:pt x="674" y="138"/>
                    </a:lnTo>
                    <a:lnTo>
                      <a:pt x="696" y="168"/>
                    </a:lnTo>
                    <a:lnTo>
                      <a:pt x="714" y="200"/>
                    </a:lnTo>
                    <a:lnTo>
                      <a:pt x="732" y="234"/>
                    </a:lnTo>
                    <a:lnTo>
                      <a:pt x="744" y="268"/>
                    </a:lnTo>
                    <a:lnTo>
                      <a:pt x="754" y="306"/>
                    </a:lnTo>
                    <a:lnTo>
                      <a:pt x="760" y="344"/>
                    </a:lnTo>
                    <a:lnTo>
                      <a:pt x="762" y="382"/>
                    </a:lnTo>
                    <a:lnTo>
                      <a:pt x="762" y="382"/>
                    </a:lnTo>
                    <a:lnTo>
                      <a:pt x="762" y="382"/>
                    </a:lnTo>
                    <a:lnTo>
                      <a:pt x="760" y="422"/>
                    </a:lnTo>
                    <a:lnTo>
                      <a:pt x="754" y="460"/>
                    </a:lnTo>
                    <a:lnTo>
                      <a:pt x="744" y="496"/>
                    </a:lnTo>
                    <a:lnTo>
                      <a:pt x="732" y="532"/>
                    </a:lnTo>
                    <a:lnTo>
                      <a:pt x="714" y="566"/>
                    </a:lnTo>
                    <a:lnTo>
                      <a:pt x="696" y="596"/>
                    </a:lnTo>
                    <a:lnTo>
                      <a:pt x="674" y="626"/>
                    </a:lnTo>
                    <a:lnTo>
                      <a:pt x="648" y="654"/>
                    </a:lnTo>
                    <a:lnTo>
                      <a:pt x="622" y="678"/>
                    </a:lnTo>
                    <a:lnTo>
                      <a:pt x="592" y="700"/>
                    </a:lnTo>
                    <a:lnTo>
                      <a:pt x="560" y="720"/>
                    </a:lnTo>
                    <a:lnTo>
                      <a:pt x="528" y="736"/>
                    </a:lnTo>
                    <a:lnTo>
                      <a:pt x="492" y="748"/>
                    </a:lnTo>
                    <a:lnTo>
                      <a:pt x="456" y="758"/>
                    </a:lnTo>
                    <a:lnTo>
                      <a:pt x="418" y="764"/>
                    </a:lnTo>
                    <a:lnTo>
                      <a:pt x="378" y="766"/>
                    </a:lnTo>
                    <a:lnTo>
                      <a:pt x="378" y="766"/>
                    </a:lnTo>
                    <a:lnTo>
                      <a:pt x="378" y="766"/>
                    </a:lnTo>
                    <a:lnTo>
                      <a:pt x="346" y="764"/>
                    </a:lnTo>
                    <a:lnTo>
                      <a:pt x="312" y="760"/>
                    </a:lnTo>
                    <a:lnTo>
                      <a:pt x="282" y="754"/>
                    </a:lnTo>
                    <a:lnTo>
                      <a:pt x="252" y="744"/>
                    </a:lnTo>
                    <a:lnTo>
                      <a:pt x="222" y="732"/>
                    </a:lnTo>
                    <a:lnTo>
                      <a:pt x="194" y="720"/>
                    </a:lnTo>
                    <a:lnTo>
                      <a:pt x="168" y="704"/>
                    </a:lnTo>
                    <a:lnTo>
                      <a:pt x="144" y="686"/>
                    </a:lnTo>
                    <a:lnTo>
                      <a:pt x="144" y="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5"/>
              <p:cNvSpPr>
                <a:spLocks noEditPoints="1"/>
              </p:cNvSpPr>
              <p:nvPr/>
            </p:nvSpPr>
            <p:spPr bwMode="auto">
              <a:xfrm>
                <a:off x="2806700" y="1876425"/>
                <a:ext cx="784225" cy="1219200"/>
              </a:xfrm>
              <a:custGeom>
                <a:avLst/>
                <a:gdLst>
                  <a:gd name="T0" fmla="*/ 54 w 494"/>
                  <a:gd name="T1" fmla="*/ 624 h 768"/>
                  <a:gd name="T2" fmla="*/ 20 w 494"/>
                  <a:gd name="T3" fmla="*/ 530 h 768"/>
                  <a:gd name="T4" fmla="*/ 2 w 494"/>
                  <a:gd name="T5" fmla="*/ 422 h 768"/>
                  <a:gd name="T6" fmla="*/ 0 w 494"/>
                  <a:gd name="T7" fmla="*/ 384 h 768"/>
                  <a:gd name="T8" fmla="*/ 12 w 494"/>
                  <a:gd name="T9" fmla="*/ 272 h 768"/>
                  <a:gd name="T10" fmla="*/ 42 w 494"/>
                  <a:gd name="T11" fmla="*/ 174 h 768"/>
                  <a:gd name="T12" fmla="*/ 70 w 494"/>
                  <a:gd name="T13" fmla="*/ 116 h 768"/>
                  <a:gd name="T14" fmla="*/ 106 w 494"/>
                  <a:gd name="T15" fmla="*/ 70 h 768"/>
                  <a:gd name="T16" fmla="*/ 172 w 494"/>
                  <a:gd name="T17" fmla="*/ 20 h 768"/>
                  <a:gd name="T18" fmla="*/ 248 w 494"/>
                  <a:gd name="T19" fmla="*/ 0 h 768"/>
                  <a:gd name="T20" fmla="*/ 274 w 494"/>
                  <a:gd name="T21" fmla="*/ 4 h 768"/>
                  <a:gd name="T22" fmla="*/ 348 w 494"/>
                  <a:gd name="T23" fmla="*/ 34 h 768"/>
                  <a:gd name="T24" fmla="*/ 408 w 494"/>
                  <a:gd name="T25" fmla="*/ 92 h 768"/>
                  <a:gd name="T26" fmla="*/ 426 w 494"/>
                  <a:gd name="T27" fmla="*/ 116 h 768"/>
                  <a:gd name="T28" fmla="*/ 466 w 494"/>
                  <a:gd name="T29" fmla="*/ 204 h 768"/>
                  <a:gd name="T30" fmla="*/ 490 w 494"/>
                  <a:gd name="T31" fmla="*/ 308 h 768"/>
                  <a:gd name="T32" fmla="*/ 494 w 494"/>
                  <a:gd name="T33" fmla="*/ 384 h 768"/>
                  <a:gd name="T34" fmla="*/ 490 w 494"/>
                  <a:gd name="T35" fmla="*/ 460 h 768"/>
                  <a:gd name="T36" fmla="*/ 466 w 494"/>
                  <a:gd name="T37" fmla="*/ 564 h 768"/>
                  <a:gd name="T38" fmla="*/ 426 w 494"/>
                  <a:gd name="T39" fmla="*/ 652 h 768"/>
                  <a:gd name="T40" fmla="*/ 408 w 494"/>
                  <a:gd name="T41" fmla="*/ 676 h 768"/>
                  <a:gd name="T42" fmla="*/ 348 w 494"/>
                  <a:gd name="T43" fmla="*/ 736 h 768"/>
                  <a:gd name="T44" fmla="*/ 274 w 494"/>
                  <a:gd name="T45" fmla="*/ 766 h 768"/>
                  <a:gd name="T46" fmla="*/ 248 w 494"/>
                  <a:gd name="T47" fmla="*/ 768 h 768"/>
                  <a:gd name="T48" fmla="*/ 172 w 494"/>
                  <a:gd name="T49" fmla="*/ 750 h 768"/>
                  <a:gd name="T50" fmla="*/ 106 w 494"/>
                  <a:gd name="T51" fmla="*/ 700 h 768"/>
                  <a:gd name="T52" fmla="*/ 70 w 494"/>
                  <a:gd name="T53" fmla="*/ 652 h 768"/>
                  <a:gd name="T54" fmla="*/ 404 w 494"/>
                  <a:gd name="T55" fmla="*/ 606 h 768"/>
                  <a:gd name="T56" fmla="*/ 436 w 494"/>
                  <a:gd name="T57" fmla="*/ 520 h 768"/>
                  <a:gd name="T58" fmla="*/ 452 w 494"/>
                  <a:gd name="T59" fmla="*/ 420 h 768"/>
                  <a:gd name="T60" fmla="*/ 454 w 494"/>
                  <a:gd name="T61" fmla="*/ 384 h 768"/>
                  <a:gd name="T62" fmla="*/ 444 w 494"/>
                  <a:gd name="T63" fmla="*/ 280 h 768"/>
                  <a:gd name="T64" fmla="*/ 416 w 494"/>
                  <a:gd name="T65" fmla="*/ 190 h 768"/>
                  <a:gd name="T66" fmla="*/ 390 w 494"/>
                  <a:gd name="T67" fmla="*/ 138 h 768"/>
                  <a:gd name="T68" fmla="*/ 360 w 494"/>
                  <a:gd name="T69" fmla="*/ 98 h 768"/>
                  <a:gd name="T70" fmla="*/ 306 w 494"/>
                  <a:gd name="T71" fmla="*/ 56 h 768"/>
                  <a:gd name="T72" fmla="*/ 248 w 494"/>
                  <a:gd name="T73" fmla="*/ 42 h 768"/>
                  <a:gd name="T74" fmla="*/ 228 w 494"/>
                  <a:gd name="T75" fmla="*/ 44 h 768"/>
                  <a:gd name="T76" fmla="*/ 172 w 494"/>
                  <a:gd name="T77" fmla="*/ 68 h 768"/>
                  <a:gd name="T78" fmla="*/ 120 w 494"/>
                  <a:gd name="T79" fmla="*/ 116 h 768"/>
                  <a:gd name="T80" fmla="*/ 106 w 494"/>
                  <a:gd name="T81" fmla="*/ 138 h 768"/>
                  <a:gd name="T82" fmla="*/ 68 w 494"/>
                  <a:gd name="T83" fmla="*/ 218 h 768"/>
                  <a:gd name="T84" fmla="*/ 46 w 494"/>
                  <a:gd name="T85" fmla="*/ 314 h 768"/>
                  <a:gd name="T86" fmla="*/ 42 w 494"/>
                  <a:gd name="T87" fmla="*/ 384 h 768"/>
                  <a:gd name="T88" fmla="*/ 46 w 494"/>
                  <a:gd name="T89" fmla="*/ 454 h 768"/>
                  <a:gd name="T90" fmla="*/ 68 w 494"/>
                  <a:gd name="T91" fmla="*/ 550 h 768"/>
                  <a:gd name="T92" fmla="*/ 106 w 494"/>
                  <a:gd name="T93" fmla="*/ 630 h 768"/>
                  <a:gd name="T94" fmla="*/ 120 w 494"/>
                  <a:gd name="T95" fmla="*/ 652 h 768"/>
                  <a:gd name="T96" fmla="*/ 172 w 494"/>
                  <a:gd name="T97" fmla="*/ 702 h 768"/>
                  <a:gd name="T98" fmla="*/ 228 w 494"/>
                  <a:gd name="T99" fmla="*/ 726 h 768"/>
                  <a:gd name="T100" fmla="*/ 248 w 494"/>
                  <a:gd name="T101" fmla="*/ 726 h 768"/>
                  <a:gd name="T102" fmla="*/ 306 w 494"/>
                  <a:gd name="T103" fmla="*/ 712 h 768"/>
                  <a:gd name="T104" fmla="*/ 360 w 494"/>
                  <a:gd name="T105" fmla="*/ 672 h 768"/>
                  <a:gd name="T106" fmla="*/ 390 w 494"/>
                  <a:gd name="T107" fmla="*/ 63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4" h="768">
                    <a:moveTo>
                      <a:pt x="70" y="652"/>
                    </a:moveTo>
                    <a:lnTo>
                      <a:pt x="70" y="652"/>
                    </a:lnTo>
                    <a:lnTo>
                      <a:pt x="54" y="624"/>
                    </a:lnTo>
                    <a:lnTo>
                      <a:pt x="42" y="596"/>
                    </a:lnTo>
                    <a:lnTo>
                      <a:pt x="30" y="564"/>
                    </a:lnTo>
                    <a:lnTo>
                      <a:pt x="20" y="530"/>
                    </a:lnTo>
                    <a:lnTo>
                      <a:pt x="12" y="496"/>
                    </a:lnTo>
                    <a:lnTo>
                      <a:pt x="6" y="460"/>
                    </a:lnTo>
                    <a:lnTo>
                      <a:pt x="2" y="42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46"/>
                    </a:lnTo>
                    <a:lnTo>
                      <a:pt x="6" y="308"/>
                    </a:lnTo>
                    <a:lnTo>
                      <a:pt x="12" y="272"/>
                    </a:lnTo>
                    <a:lnTo>
                      <a:pt x="20" y="238"/>
                    </a:lnTo>
                    <a:lnTo>
                      <a:pt x="30" y="204"/>
                    </a:lnTo>
                    <a:lnTo>
                      <a:pt x="42" y="174"/>
                    </a:lnTo>
                    <a:lnTo>
                      <a:pt x="54" y="144"/>
                    </a:lnTo>
                    <a:lnTo>
                      <a:pt x="70" y="116"/>
                    </a:lnTo>
                    <a:lnTo>
                      <a:pt x="70" y="116"/>
                    </a:lnTo>
                    <a:lnTo>
                      <a:pt x="70" y="116"/>
                    </a:lnTo>
                    <a:lnTo>
                      <a:pt x="88" y="92"/>
                    </a:lnTo>
                    <a:lnTo>
                      <a:pt x="106" y="70"/>
                    </a:lnTo>
                    <a:lnTo>
                      <a:pt x="126" y="50"/>
                    </a:lnTo>
                    <a:lnTo>
                      <a:pt x="148" y="34"/>
                    </a:lnTo>
                    <a:lnTo>
                      <a:pt x="172" y="20"/>
                    </a:lnTo>
                    <a:lnTo>
                      <a:pt x="196" y="10"/>
                    </a:lnTo>
                    <a:lnTo>
                      <a:pt x="222" y="4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48" y="0"/>
                    </a:lnTo>
                    <a:lnTo>
                      <a:pt x="274" y="4"/>
                    </a:lnTo>
                    <a:lnTo>
                      <a:pt x="300" y="10"/>
                    </a:lnTo>
                    <a:lnTo>
                      <a:pt x="324" y="20"/>
                    </a:lnTo>
                    <a:lnTo>
                      <a:pt x="348" y="34"/>
                    </a:lnTo>
                    <a:lnTo>
                      <a:pt x="370" y="50"/>
                    </a:lnTo>
                    <a:lnTo>
                      <a:pt x="390" y="70"/>
                    </a:lnTo>
                    <a:lnTo>
                      <a:pt x="408" y="92"/>
                    </a:lnTo>
                    <a:lnTo>
                      <a:pt x="426" y="116"/>
                    </a:lnTo>
                    <a:lnTo>
                      <a:pt x="426" y="116"/>
                    </a:lnTo>
                    <a:lnTo>
                      <a:pt x="426" y="116"/>
                    </a:lnTo>
                    <a:lnTo>
                      <a:pt x="440" y="144"/>
                    </a:lnTo>
                    <a:lnTo>
                      <a:pt x="454" y="174"/>
                    </a:lnTo>
                    <a:lnTo>
                      <a:pt x="466" y="204"/>
                    </a:lnTo>
                    <a:lnTo>
                      <a:pt x="476" y="238"/>
                    </a:lnTo>
                    <a:lnTo>
                      <a:pt x="484" y="272"/>
                    </a:lnTo>
                    <a:lnTo>
                      <a:pt x="490" y="308"/>
                    </a:lnTo>
                    <a:lnTo>
                      <a:pt x="494" y="346"/>
                    </a:lnTo>
                    <a:lnTo>
                      <a:pt x="494" y="384"/>
                    </a:lnTo>
                    <a:lnTo>
                      <a:pt x="494" y="384"/>
                    </a:lnTo>
                    <a:lnTo>
                      <a:pt x="494" y="384"/>
                    </a:lnTo>
                    <a:lnTo>
                      <a:pt x="494" y="422"/>
                    </a:lnTo>
                    <a:lnTo>
                      <a:pt x="490" y="460"/>
                    </a:lnTo>
                    <a:lnTo>
                      <a:pt x="484" y="496"/>
                    </a:lnTo>
                    <a:lnTo>
                      <a:pt x="476" y="530"/>
                    </a:lnTo>
                    <a:lnTo>
                      <a:pt x="466" y="564"/>
                    </a:lnTo>
                    <a:lnTo>
                      <a:pt x="454" y="596"/>
                    </a:lnTo>
                    <a:lnTo>
                      <a:pt x="440" y="624"/>
                    </a:lnTo>
                    <a:lnTo>
                      <a:pt x="426" y="652"/>
                    </a:lnTo>
                    <a:lnTo>
                      <a:pt x="426" y="652"/>
                    </a:lnTo>
                    <a:lnTo>
                      <a:pt x="426" y="652"/>
                    </a:lnTo>
                    <a:lnTo>
                      <a:pt x="408" y="676"/>
                    </a:lnTo>
                    <a:lnTo>
                      <a:pt x="390" y="700"/>
                    </a:lnTo>
                    <a:lnTo>
                      <a:pt x="370" y="718"/>
                    </a:lnTo>
                    <a:lnTo>
                      <a:pt x="348" y="736"/>
                    </a:lnTo>
                    <a:lnTo>
                      <a:pt x="324" y="750"/>
                    </a:lnTo>
                    <a:lnTo>
                      <a:pt x="300" y="760"/>
                    </a:lnTo>
                    <a:lnTo>
                      <a:pt x="274" y="766"/>
                    </a:lnTo>
                    <a:lnTo>
                      <a:pt x="248" y="768"/>
                    </a:lnTo>
                    <a:lnTo>
                      <a:pt x="248" y="768"/>
                    </a:lnTo>
                    <a:lnTo>
                      <a:pt x="248" y="768"/>
                    </a:lnTo>
                    <a:lnTo>
                      <a:pt x="222" y="766"/>
                    </a:lnTo>
                    <a:lnTo>
                      <a:pt x="196" y="760"/>
                    </a:lnTo>
                    <a:lnTo>
                      <a:pt x="172" y="750"/>
                    </a:lnTo>
                    <a:lnTo>
                      <a:pt x="148" y="736"/>
                    </a:lnTo>
                    <a:lnTo>
                      <a:pt x="126" y="718"/>
                    </a:lnTo>
                    <a:lnTo>
                      <a:pt x="106" y="700"/>
                    </a:lnTo>
                    <a:lnTo>
                      <a:pt x="88" y="676"/>
                    </a:lnTo>
                    <a:lnTo>
                      <a:pt x="70" y="652"/>
                    </a:lnTo>
                    <a:lnTo>
                      <a:pt x="70" y="652"/>
                    </a:lnTo>
                    <a:close/>
                    <a:moveTo>
                      <a:pt x="390" y="630"/>
                    </a:moveTo>
                    <a:lnTo>
                      <a:pt x="390" y="630"/>
                    </a:lnTo>
                    <a:lnTo>
                      <a:pt x="404" y="606"/>
                    </a:lnTo>
                    <a:lnTo>
                      <a:pt x="416" y="580"/>
                    </a:lnTo>
                    <a:lnTo>
                      <a:pt x="428" y="550"/>
                    </a:lnTo>
                    <a:lnTo>
                      <a:pt x="436" y="520"/>
                    </a:lnTo>
                    <a:lnTo>
                      <a:pt x="444" y="488"/>
                    </a:lnTo>
                    <a:lnTo>
                      <a:pt x="450" y="454"/>
                    </a:lnTo>
                    <a:lnTo>
                      <a:pt x="452" y="420"/>
                    </a:lnTo>
                    <a:lnTo>
                      <a:pt x="454" y="384"/>
                    </a:lnTo>
                    <a:lnTo>
                      <a:pt x="454" y="384"/>
                    </a:lnTo>
                    <a:lnTo>
                      <a:pt x="454" y="384"/>
                    </a:lnTo>
                    <a:lnTo>
                      <a:pt x="452" y="348"/>
                    </a:lnTo>
                    <a:lnTo>
                      <a:pt x="450" y="314"/>
                    </a:lnTo>
                    <a:lnTo>
                      <a:pt x="444" y="280"/>
                    </a:lnTo>
                    <a:lnTo>
                      <a:pt x="436" y="248"/>
                    </a:lnTo>
                    <a:lnTo>
                      <a:pt x="428" y="218"/>
                    </a:lnTo>
                    <a:lnTo>
                      <a:pt x="416" y="190"/>
                    </a:lnTo>
                    <a:lnTo>
                      <a:pt x="404" y="162"/>
                    </a:lnTo>
                    <a:lnTo>
                      <a:pt x="390" y="138"/>
                    </a:lnTo>
                    <a:lnTo>
                      <a:pt x="390" y="138"/>
                    </a:lnTo>
                    <a:lnTo>
                      <a:pt x="390" y="138"/>
                    </a:lnTo>
                    <a:lnTo>
                      <a:pt x="376" y="116"/>
                    </a:lnTo>
                    <a:lnTo>
                      <a:pt x="360" y="98"/>
                    </a:lnTo>
                    <a:lnTo>
                      <a:pt x="342" y="80"/>
                    </a:lnTo>
                    <a:lnTo>
                      <a:pt x="324" y="68"/>
                    </a:lnTo>
                    <a:lnTo>
                      <a:pt x="306" y="56"/>
                    </a:lnTo>
                    <a:lnTo>
                      <a:pt x="288" y="48"/>
                    </a:lnTo>
                    <a:lnTo>
                      <a:pt x="268" y="44"/>
                    </a:lnTo>
                    <a:lnTo>
                      <a:pt x="248" y="42"/>
                    </a:lnTo>
                    <a:lnTo>
                      <a:pt x="248" y="42"/>
                    </a:lnTo>
                    <a:lnTo>
                      <a:pt x="248" y="42"/>
                    </a:lnTo>
                    <a:lnTo>
                      <a:pt x="228" y="44"/>
                    </a:lnTo>
                    <a:lnTo>
                      <a:pt x="208" y="48"/>
                    </a:lnTo>
                    <a:lnTo>
                      <a:pt x="190" y="56"/>
                    </a:lnTo>
                    <a:lnTo>
                      <a:pt x="172" y="68"/>
                    </a:lnTo>
                    <a:lnTo>
                      <a:pt x="154" y="80"/>
                    </a:lnTo>
                    <a:lnTo>
                      <a:pt x="136" y="98"/>
                    </a:lnTo>
                    <a:lnTo>
                      <a:pt x="120" y="116"/>
                    </a:lnTo>
                    <a:lnTo>
                      <a:pt x="106" y="138"/>
                    </a:lnTo>
                    <a:lnTo>
                      <a:pt x="106" y="138"/>
                    </a:lnTo>
                    <a:lnTo>
                      <a:pt x="106" y="138"/>
                    </a:lnTo>
                    <a:lnTo>
                      <a:pt x="92" y="162"/>
                    </a:lnTo>
                    <a:lnTo>
                      <a:pt x="78" y="190"/>
                    </a:lnTo>
                    <a:lnTo>
                      <a:pt x="68" y="218"/>
                    </a:lnTo>
                    <a:lnTo>
                      <a:pt x="58" y="248"/>
                    </a:lnTo>
                    <a:lnTo>
                      <a:pt x="52" y="280"/>
                    </a:lnTo>
                    <a:lnTo>
                      <a:pt x="46" y="314"/>
                    </a:lnTo>
                    <a:lnTo>
                      <a:pt x="42" y="348"/>
                    </a:lnTo>
                    <a:lnTo>
                      <a:pt x="42" y="384"/>
                    </a:lnTo>
                    <a:lnTo>
                      <a:pt x="42" y="384"/>
                    </a:lnTo>
                    <a:lnTo>
                      <a:pt x="42" y="384"/>
                    </a:lnTo>
                    <a:lnTo>
                      <a:pt x="42" y="420"/>
                    </a:lnTo>
                    <a:lnTo>
                      <a:pt x="46" y="454"/>
                    </a:lnTo>
                    <a:lnTo>
                      <a:pt x="52" y="488"/>
                    </a:lnTo>
                    <a:lnTo>
                      <a:pt x="58" y="520"/>
                    </a:lnTo>
                    <a:lnTo>
                      <a:pt x="68" y="550"/>
                    </a:lnTo>
                    <a:lnTo>
                      <a:pt x="78" y="580"/>
                    </a:lnTo>
                    <a:lnTo>
                      <a:pt x="92" y="606"/>
                    </a:lnTo>
                    <a:lnTo>
                      <a:pt x="106" y="630"/>
                    </a:lnTo>
                    <a:lnTo>
                      <a:pt x="106" y="630"/>
                    </a:lnTo>
                    <a:lnTo>
                      <a:pt x="106" y="630"/>
                    </a:lnTo>
                    <a:lnTo>
                      <a:pt x="120" y="652"/>
                    </a:lnTo>
                    <a:lnTo>
                      <a:pt x="136" y="672"/>
                    </a:lnTo>
                    <a:lnTo>
                      <a:pt x="154" y="688"/>
                    </a:lnTo>
                    <a:lnTo>
                      <a:pt x="172" y="702"/>
                    </a:lnTo>
                    <a:lnTo>
                      <a:pt x="190" y="712"/>
                    </a:lnTo>
                    <a:lnTo>
                      <a:pt x="208" y="720"/>
                    </a:lnTo>
                    <a:lnTo>
                      <a:pt x="228" y="726"/>
                    </a:lnTo>
                    <a:lnTo>
                      <a:pt x="248" y="726"/>
                    </a:lnTo>
                    <a:lnTo>
                      <a:pt x="248" y="726"/>
                    </a:lnTo>
                    <a:lnTo>
                      <a:pt x="248" y="726"/>
                    </a:lnTo>
                    <a:lnTo>
                      <a:pt x="268" y="726"/>
                    </a:lnTo>
                    <a:lnTo>
                      <a:pt x="288" y="720"/>
                    </a:lnTo>
                    <a:lnTo>
                      <a:pt x="306" y="712"/>
                    </a:lnTo>
                    <a:lnTo>
                      <a:pt x="324" y="702"/>
                    </a:lnTo>
                    <a:lnTo>
                      <a:pt x="342" y="688"/>
                    </a:lnTo>
                    <a:lnTo>
                      <a:pt x="360" y="672"/>
                    </a:lnTo>
                    <a:lnTo>
                      <a:pt x="376" y="652"/>
                    </a:lnTo>
                    <a:lnTo>
                      <a:pt x="390" y="630"/>
                    </a:lnTo>
                    <a:lnTo>
                      <a:pt x="390" y="6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152775" y="1898650"/>
                <a:ext cx="63500" cy="1187450"/>
              </a:xfrm>
              <a:custGeom>
                <a:avLst/>
                <a:gdLst>
                  <a:gd name="T0" fmla="*/ 0 w 40"/>
                  <a:gd name="T1" fmla="*/ 726 h 748"/>
                  <a:gd name="T2" fmla="*/ 0 w 40"/>
                  <a:gd name="T3" fmla="*/ 20 h 748"/>
                  <a:gd name="T4" fmla="*/ 0 w 40"/>
                  <a:gd name="T5" fmla="*/ 20 h 748"/>
                  <a:gd name="T6" fmla="*/ 2 w 40"/>
                  <a:gd name="T7" fmla="*/ 12 h 748"/>
                  <a:gd name="T8" fmla="*/ 6 w 40"/>
                  <a:gd name="T9" fmla="*/ 6 h 748"/>
                  <a:gd name="T10" fmla="*/ 12 w 40"/>
                  <a:gd name="T11" fmla="*/ 2 h 748"/>
                  <a:gd name="T12" fmla="*/ 20 w 40"/>
                  <a:gd name="T13" fmla="*/ 0 h 748"/>
                  <a:gd name="T14" fmla="*/ 20 w 40"/>
                  <a:gd name="T15" fmla="*/ 0 h 748"/>
                  <a:gd name="T16" fmla="*/ 20 w 40"/>
                  <a:gd name="T17" fmla="*/ 0 h 748"/>
                  <a:gd name="T18" fmla="*/ 28 w 40"/>
                  <a:gd name="T19" fmla="*/ 2 h 748"/>
                  <a:gd name="T20" fmla="*/ 34 w 40"/>
                  <a:gd name="T21" fmla="*/ 6 h 748"/>
                  <a:gd name="T22" fmla="*/ 40 w 40"/>
                  <a:gd name="T23" fmla="*/ 12 h 748"/>
                  <a:gd name="T24" fmla="*/ 40 w 40"/>
                  <a:gd name="T25" fmla="*/ 20 h 748"/>
                  <a:gd name="T26" fmla="*/ 40 w 40"/>
                  <a:gd name="T27" fmla="*/ 20 h 748"/>
                  <a:gd name="T28" fmla="*/ 40 w 40"/>
                  <a:gd name="T29" fmla="*/ 726 h 748"/>
                  <a:gd name="T30" fmla="*/ 40 w 40"/>
                  <a:gd name="T31" fmla="*/ 726 h 748"/>
                  <a:gd name="T32" fmla="*/ 40 w 40"/>
                  <a:gd name="T33" fmla="*/ 734 h 748"/>
                  <a:gd name="T34" fmla="*/ 34 w 40"/>
                  <a:gd name="T35" fmla="*/ 742 h 748"/>
                  <a:gd name="T36" fmla="*/ 28 w 40"/>
                  <a:gd name="T37" fmla="*/ 746 h 748"/>
                  <a:gd name="T38" fmla="*/ 20 w 40"/>
                  <a:gd name="T39" fmla="*/ 748 h 748"/>
                  <a:gd name="T40" fmla="*/ 20 w 40"/>
                  <a:gd name="T41" fmla="*/ 748 h 748"/>
                  <a:gd name="T42" fmla="*/ 20 w 40"/>
                  <a:gd name="T43" fmla="*/ 748 h 748"/>
                  <a:gd name="T44" fmla="*/ 12 w 40"/>
                  <a:gd name="T45" fmla="*/ 746 h 748"/>
                  <a:gd name="T46" fmla="*/ 6 w 40"/>
                  <a:gd name="T47" fmla="*/ 742 h 748"/>
                  <a:gd name="T48" fmla="*/ 2 w 40"/>
                  <a:gd name="T49" fmla="*/ 734 h 748"/>
                  <a:gd name="T50" fmla="*/ 0 w 40"/>
                  <a:gd name="T51" fmla="*/ 726 h 748"/>
                  <a:gd name="T52" fmla="*/ 0 w 40"/>
                  <a:gd name="T53" fmla="*/ 726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748">
                    <a:moveTo>
                      <a:pt x="0" y="726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40" y="12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0" y="726"/>
                    </a:lnTo>
                    <a:lnTo>
                      <a:pt x="40" y="726"/>
                    </a:lnTo>
                    <a:lnTo>
                      <a:pt x="40" y="734"/>
                    </a:lnTo>
                    <a:lnTo>
                      <a:pt x="34" y="742"/>
                    </a:lnTo>
                    <a:lnTo>
                      <a:pt x="28" y="746"/>
                    </a:lnTo>
                    <a:lnTo>
                      <a:pt x="20" y="748"/>
                    </a:lnTo>
                    <a:lnTo>
                      <a:pt x="20" y="748"/>
                    </a:lnTo>
                    <a:lnTo>
                      <a:pt x="20" y="748"/>
                    </a:lnTo>
                    <a:lnTo>
                      <a:pt x="12" y="746"/>
                    </a:lnTo>
                    <a:lnTo>
                      <a:pt x="6" y="742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0" y="7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2809875" y="2460625"/>
                <a:ext cx="981075" cy="63500"/>
              </a:xfrm>
              <a:custGeom>
                <a:avLst/>
                <a:gdLst>
                  <a:gd name="T0" fmla="*/ 22 w 618"/>
                  <a:gd name="T1" fmla="*/ 40 h 40"/>
                  <a:gd name="T2" fmla="*/ 22 w 618"/>
                  <a:gd name="T3" fmla="*/ 40 h 40"/>
                  <a:gd name="T4" fmla="*/ 14 w 618"/>
                  <a:gd name="T5" fmla="*/ 40 h 40"/>
                  <a:gd name="T6" fmla="*/ 6 w 618"/>
                  <a:gd name="T7" fmla="*/ 34 h 40"/>
                  <a:gd name="T8" fmla="*/ 2 w 618"/>
                  <a:gd name="T9" fmla="*/ 28 h 40"/>
                  <a:gd name="T10" fmla="*/ 0 w 618"/>
                  <a:gd name="T11" fmla="*/ 20 h 40"/>
                  <a:gd name="T12" fmla="*/ 0 w 618"/>
                  <a:gd name="T13" fmla="*/ 20 h 40"/>
                  <a:gd name="T14" fmla="*/ 0 w 618"/>
                  <a:gd name="T15" fmla="*/ 20 h 40"/>
                  <a:gd name="T16" fmla="*/ 2 w 618"/>
                  <a:gd name="T17" fmla="*/ 12 h 40"/>
                  <a:gd name="T18" fmla="*/ 6 w 618"/>
                  <a:gd name="T19" fmla="*/ 6 h 40"/>
                  <a:gd name="T20" fmla="*/ 14 w 618"/>
                  <a:gd name="T21" fmla="*/ 2 h 40"/>
                  <a:gd name="T22" fmla="*/ 22 w 618"/>
                  <a:gd name="T23" fmla="*/ 0 h 40"/>
                  <a:gd name="T24" fmla="*/ 22 w 618"/>
                  <a:gd name="T25" fmla="*/ 0 h 40"/>
                  <a:gd name="T26" fmla="*/ 598 w 618"/>
                  <a:gd name="T27" fmla="*/ 0 h 40"/>
                  <a:gd name="T28" fmla="*/ 598 w 618"/>
                  <a:gd name="T29" fmla="*/ 0 h 40"/>
                  <a:gd name="T30" fmla="*/ 606 w 618"/>
                  <a:gd name="T31" fmla="*/ 2 h 40"/>
                  <a:gd name="T32" fmla="*/ 612 w 618"/>
                  <a:gd name="T33" fmla="*/ 6 h 40"/>
                  <a:gd name="T34" fmla="*/ 618 w 618"/>
                  <a:gd name="T35" fmla="*/ 12 h 40"/>
                  <a:gd name="T36" fmla="*/ 618 w 618"/>
                  <a:gd name="T37" fmla="*/ 20 h 40"/>
                  <a:gd name="T38" fmla="*/ 618 w 618"/>
                  <a:gd name="T39" fmla="*/ 20 h 40"/>
                  <a:gd name="T40" fmla="*/ 618 w 618"/>
                  <a:gd name="T41" fmla="*/ 20 h 40"/>
                  <a:gd name="T42" fmla="*/ 618 w 618"/>
                  <a:gd name="T43" fmla="*/ 28 h 40"/>
                  <a:gd name="T44" fmla="*/ 612 w 618"/>
                  <a:gd name="T45" fmla="*/ 34 h 40"/>
                  <a:gd name="T46" fmla="*/ 606 w 618"/>
                  <a:gd name="T47" fmla="*/ 40 h 40"/>
                  <a:gd name="T48" fmla="*/ 598 w 618"/>
                  <a:gd name="T49" fmla="*/ 40 h 40"/>
                  <a:gd name="T50" fmla="*/ 598 w 618"/>
                  <a:gd name="T51" fmla="*/ 40 h 40"/>
                  <a:gd name="T52" fmla="*/ 22 w 618"/>
                  <a:gd name="T53" fmla="*/ 40 h 40"/>
                  <a:gd name="T54" fmla="*/ 22 w 618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8" h="40">
                    <a:moveTo>
                      <a:pt x="22" y="40"/>
                    </a:moveTo>
                    <a:lnTo>
                      <a:pt x="22" y="40"/>
                    </a:lnTo>
                    <a:lnTo>
                      <a:pt x="14" y="40"/>
                    </a:lnTo>
                    <a:lnTo>
                      <a:pt x="6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598" y="0"/>
                    </a:lnTo>
                    <a:lnTo>
                      <a:pt x="598" y="0"/>
                    </a:lnTo>
                    <a:lnTo>
                      <a:pt x="606" y="2"/>
                    </a:lnTo>
                    <a:lnTo>
                      <a:pt x="612" y="6"/>
                    </a:lnTo>
                    <a:lnTo>
                      <a:pt x="618" y="12"/>
                    </a:lnTo>
                    <a:lnTo>
                      <a:pt x="618" y="20"/>
                    </a:lnTo>
                    <a:lnTo>
                      <a:pt x="618" y="20"/>
                    </a:lnTo>
                    <a:lnTo>
                      <a:pt x="618" y="20"/>
                    </a:lnTo>
                    <a:lnTo>
                      <a:pt x="618" y="28"/>
                    </a:lnTo>
                    <a:lnTo>
                      <a:pt x="612" y="34"/>
                    </a:lnTo>
                    <a:lnTo>
                      <a:pt x="606" y="40"/>
                    </a:lnTo>
                    <a:lnTo>
                      <a:pt x="598" y="40"/>
                    </a:lnTo>
                    <a:lnTo>
                      <a:pt x="598" y="40"/>
                    </a:lnTo>
                    <a:lnTo>
                      <a:pt x="22" y="40"/>
                    </a:lnTo>
                    <a:lnTo>
                      <a:pt x="22" y="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1997075" y="2492375"/>
              <a:ext cx="917575" cy="1155700"/>
            </a:xfrm>
            <a:custGeom>
              <a:avLst/>
              <a:gdLst>
                <a:gd name="T0" fmla="*/ 58 w 578"/>
                <a:gd name="T1" fmla="*/ 720 h 728"/>
                <a:gd name="T2" fmla="*/ 8 w 578"/>
                <a:gd name="T3" fmla="*/ 670 h 728"/>
                <a:gd name="T4" fmla="*/ 0 w 578"/>
                <a:gd name="T5" fmla="*/ 478 h 728"/>
                <a:gd name="T6" fmla="*/ 16 w 578"/>
                <a:gd name="T7" fmla="*/ 426 h 728"/>
                <a:gd name="T8" fmla="*/ 76 w 578"/>
                <a:gd name="T9" fmla="*/ 386 h 728"/>
                <a:gd name="T10" fmla="*/ 152 w 578"/>
                <a:gd name="T11" fmla="*/ 384 h 728"/>
                <a:gd name="T12" fmla="*/ 176 w 578"/>
                <a:gd name="T13" fmla="*/ 378 h 728"/>
                <a:gd name="T14" fmla="*/ 184 w 578"/>
                <a:gd name="T15" fmla="*/ 360 h 728"/>
                <a:gd name="T16" fmla="*/ 170 w 578"/>
                <a:gd name="T17" fmla="*/ 306 h 728"/>
                <a:gd name="T18" fmla="*/ 142 w 578"/>
                <a:gd name="T19" fmla="*/ 270 h 728"/>
                <a:gd name="T20" fmla="*/ 118 w 578"/>
                <a:gd name="T21" fmla="*/ 212 h 728"/>
                <a:gd name="T22" fmla="*/ 114 w 578"/>
                <a:gd name="T23" fmla="*/ 176 h 728"/>
                <a:gd name="T24" fmla="*/ 128 w 578"/>
                <a:gd name="T25" fmla="*/ 106 h 728"/>
                <a:gd name="T26" fmla="*/ 166 w 578"/>
                <a:gd name="T27" fmla="*/ 50 h 728"/>
                <a:gd name="T28" fmla="*/ 222 w 578"/>
                <a:gd name="T29" fmla="*/ 14 h 728"/>
                <a:gd name="T30" fmla="*/ 290 w 578"/>
                <a:gd name="T31" fmla="*/ 0 h 728"/>
                <a:gd name="T32" fmla="*/ 326 w 578"/>
                <a:gd name="T33" fmla="*/ 2 h 728"/>
                <a:gd name="T34" fmla="*/ 390 w 578"/>
                <a:gd name="T35" fmla="*/ 30 h 728"/>
                <a:gd name="T36" fmla="*/ 436 w 578"/>
                <a:gd name="T37" fmla="*/ 76 h 728"/>
                <a:gd name="T38" fmla="*/ 464 w 578"/>
                <a:gd name="T39" fmla="*/ 140 h 728"/>
                <a:gd name="T40" fmla="*/ 468 w 578"/>
                <a:gd name="T41" fmla="*/ 176 h 728"/>
                <a:gd name="T42" fmla="*/ 450 w 578"/>
                <a:gd name="T43" fmla="*/ 252 h 728"/>
                <a:gd name="T44" fmla="*/ 402 w 578"/>
                <a:gd name="T45" fmla="*/ 312 h 728"/>
                <a:gd name="T46" fmla="*/ 390 w 578"/>
                <a:gd name="T47" fmla="*/ 318 h 728"/>
                <a:gd name="T48" fmla="*/ 356 w 578"/>
                <a:gd name="T49" fmla="*/ 308 h 728"/>
                <a:gd name="T50" fmla="*/ 350 w 578"/>
                <a:gd name="T51" fmla="*/ 296 h 728"/>
                <a:gd name="T52" fmla="*/ 362 w 578"/>
                <a:gd name="T53" fmla="*/ 264 h 728"/>
                <a:gd name="T54" fmla="*/ 378 w 578"/>
                <a:gd name="T55" fmla="*/ 246 h 728"/>
                <a:gd name="T56" fmla="*/ 400 w 578"/>
                <a:gd name="T57" fmla="*/ 202 h 728"/>
                <a:gd name="T58" fmla="*/ 404 w 578"/>
                <a:gd name="T59" fmla="*/ 176 h 728"/>
                <a:gd name="T60" fmla="*/ 370 w 578"/>
                <a:gd name="T61" fmla="*/ 96 h 728"/>
                <a:gd name="T62" fmla="*/ 290 w 578"/>
                <a:gd name="T63" fmla="*/ 64 h 728"/>
                <a:gd name="T64" fmla="*/ 248 w 578"/>
                <a:gd name="T65" fmla="*/ 72 h 728"/>
                <a:gd name="T66" fmla="*/ 188 w 578"/>
                <a:gd name="T67" fmla="*/ 132 h 728"/>
                <a:gd name="T68" fmla="*/ 178 w 578"/>
                <a:gd name="T69" fmla="*/ 176 h 728"/>
                <a:gd name="T70" fmla="*/ 202 w 578"/>
                <a:gd name="T71" fmla="*/ 248 h 728"/>
                <a:gd name="T72" fmla="*/ 222 w 578"/>
                <a:gd name="T73" fmla="*/ 266 h 728"/>
                <a:gd name="T74" fmla="*/ 248 w 578"/>
                <a:gd name="T75" fmla="*/ 282 h 728"/>
                <a:gd name="T76" fmla="*/ 240 w 578"/>
                <a:gd name="T77" fmla="*/ 398 h 728"/>
                <a:gd name="T78" fmla="*/ 218 w 578"/>
                <a:gd name="T79" fmla="*/ 426 h 728"/>
                <a:gd name="T80" fmla="*/ 152 w 578"/>
                <a:gd name="T81" fmla="*/ 448 h 728"/>
                <a:gd name="T82" fmla="*/ 88 w 578"/>
                <a:gd name="T83" fmla="*/ 448 h 728"/>
                <a:gd name="T84" fmla="*/ 64 w 578"/>
                <a:gd name="T85" fmla="*/ 472 h 728"/>
                <a:gd name="T86" fmla="*/ 64 w 578"/>
                <a:gd name="T87" fmla="*/ 634 h 728"/>
                <a:gd name="T88" fmla="*/ 82 w 578"/>
                <a:gd name="T89" fmla="*/ 662 h 728"/>
                <a:gd name="T90" fmla="*/ 484 w 578"/>
                <a:gd name="T91" fmla="*/ 664 h 728"/>
                <a:gd name="T92" fmla="*/ 506 w 578"/>
                <a:gd name="T93" fmla="*/ 654 h 728"/>
                <a:gd name="T94" fmla="*/ 514 w 578"/>
                <a:gd name="T95" fmla="*/ 634 h 728"/>
                <a:gd name="T96" fmla="*/ 508 w 578"/>
                <a:gd name="T97" fmla="*/ 470 h 728"/>
                <a:gd name="T98" fmla="*/ 492 w 578"/>
                <a:gd name="T99" fmla="*/ 450 h 728"/>
                <a:gd name="T100" fmla="*/ 486 w 578"/>
                <a:gd name="T101" fmla="*/ 448 h 728"/>
                <a:gd name="T102" fmla="*/ 426 w 578"/>
                <a:gd name="T103" fmla="*/ 448 h 728"/>
                <a:gd name="T104" fmla="*/ 396 w 578"/>
                <a:gd name="T105" fmla="*/ 428 h 728"/>
                <a:gd name="T106" fmla="*/ 394 w 578"/>
                <a:gd name="T107" fmla="*/ 416 h 728"/>
                <a:gd name="T108" fmla="*/ 414 w 578"/>
                <a:gd name="T109" fmla="*/ 386 h 728"/>
                <a:gd name="T110" fmla="*/ 426 w 578"/>
                <a:gd name="T111" fmla="*/ 384 h 728"/>
                <a:gd name="T112" fmla="*/ 498 w 578"/>
                <a:gd name="T113" fmla="*/ 384 h 728"/>
                <a:gd name="T114" fmla="*/ 528 w 578"/>
                <a:gd name="T115" fmla="*/ 396 h 728"/>
                <a:gd name="T116" fmla="*/ 556 w 578"/>
                <a:gd name="T117" fmla="*/ 426 h 728"/>
                <a:gd name="T118" fmla="*/ 578 w 578"/>
                <a:gd name="T119" fmla="*/ 478 h 728"/>
                <a:gd name="T120" fmla="*/ 578 w 578"/>
                <a:gd name="T121" fmla="*/ 634 h 728"/>
                <a:gd name="T122" fmla="*/ 552 w 578"/>
                <a:gd name="T123" fmla="*/ 700 h 728"/>
                <a:gd name="T124" fmla="*/ 484 w 578"/>
                <a:gd name="T12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8" h="728">
                  <a:moveTo>
                    <a:pt x="94" y="728"/>
                  </a:moveTo>
                  <a:lnTo>
                    <a:pt x="94" y="728"/>
                  </a:lnTo>
                  <a:lnTo>
                    <a:pt x="76" y="726"/>
                  </a:lnTo>
                  <a:lnTo>
                    <a:pt x="58" y="720"/>
                  </a:lnTo>
                  <a:lnTo>
                    <a:pt x="42" y="712"/>
                  </a:lnTo>
                  <a:lnTo>
                    <a:pt x="28" y="700"/>
                  </a:lnTo>
                  <a:lnTo>
                    <a:pt x="16" y="686"/>
                  </a:lnTo>
                  <a:lnTo>
                    <a:pt x="8" y="670"/>
                  </a:lnTo>
                  <a:lnTo>
                    <a:pt x="2" y="652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460"/>
                  </a:lnTo>
                  <a:lnTo>
                    <a:pt x="8" y="442"/>
                  </a:lnTo>
                  <a:lnTo>
                    <a:pt x="16" y="426"/>
                  </a:lnTo>
                  <a:lnTo>
                    <a:pt x="28" y="412"/>
                  </a:lnTo>
                  <a:lnTo>
                    <a:pt x="42" y="400"/>
                  </a:lnTo>
                  <a:lnTo>
                    <a:pt x="58" y="392"/>
                  </a:lnTo>
                  <a:lnTo>
                    <a:pt x="76" y="386"/>
                  </a:lnTo>
                  <a:lnTo>
                    <a:pt x="94" y="384"/>
                  </a:lnTo>
                  <a:lnTo>
                    <a:pt x="94" y="384"/>
                  </a:lnTo>
                  <a:lnTo>
                    <a:pt x="152" y="384"/>
                  </a:lnTo>
                  <a:lnTo>
                    <a:pt x="152" y="384"/>
                  </a:lnTo>
                  <a:lnTo>
                    <a:pt x="162" y="384"/>
                  </a:lnTo>
                  <a:lnTo>
                    <a:pt x="168" y="382"/>
                  </a:lnTo>
                  <a:lnTo>
                    <a:pt x="176" y="378"/>
                  </a:lnTo>
                  <a:lnTo>
                    <a:pt x="176" y="378"/>
                  </a:lnTo>
                  <a:lnTo>
                    <a:pt x="176" y="378"/>
                  </a:lnTo>
                  <a:lnTo>
                    <a:pt x="182" y="372"/>
                  </a:lnTo>
                  <a:lnTo>
                    <a:pt x="184" y="366"/>
                  </a:lnTo>
                  <a:lnTo>
                    <a:pt x="184" y="360"/>
                  </a:lnTo>
                  <a:lnTo>
                    <a:pt x="184" y="360"/>
                  </a:lnTo>
                  <a:lnTo>
                    <a:pt x="184" y="318"/>
                  </a:lnTo>
                  <a:lnTo>
                    <a:pt x="184" y="318"/>
                  </a:lnTo>
                  <a:lnTo>
                    <a:pt x="170" y="306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42" y="270"/>
                  </a:lnTo>
                  <a:lnTo>
                    <a:pt x="134" y="258"/>
                  </a:lnTo>
                  <a:lnTo>
                    <a:pt x="128" y="244"/>
                  </a:lnTo>
                  <a:lnTo>
                    <a:pt x="122" y="228"/>
                  </a:lnTo>
                  <a:lnTo>
                    <a:pt x="118" y="212"/>
                  </a:lnTo>
                  <a:lnTo>
                    <a:pt x="116" y="194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16" y="158"/>
                  </a:lnTo>
                  <a:lnTo>
                    <a:pt x="118" y="140"/>
                  </a:lnTo>
                  <a:lnTo>
                    <a:pt x="122" y="124"/>
                  </a:lnTo>
                  <a:lnTo>
                    <a:pt x="128" y="106"/>
                  </a:lnTo>
                  <a:lnTo>
                    <a:pt x="136" y="92"/>
                  </a:lnTo>
                  <a:lnTo>
                    <a:pt x="144" y="76"/>
                  </a:lnTo>
                  <a:lnTo>
                    <a:pt x="154" y="64"/>
                  </a:lnTo>
                  <a:lnTo>
                    <a:pt x="166" y="50"/>
                  </a:lnTo>
                  <a:lnTo>
                    <a:pt x="178" y="40"/>
                  </a:lnTo>
                  <a:lnTo>
                    <a:pt x="192" y="30"/>
                  </a:lnTo>
                  <a:lnTo>
                    <a:pt x="206" y="20"/>
                  </a:lnTo>
                  <a:lnTo>
                    <a:pt x="222" y="14"/>
                  </a:lnTo>
                  <a:lnTo>
                    <a:pt x="238" y="8"/>
                  </a:lnTo>
                  <a:lnTo>
                    <a:pt x="256" y="2"/>
                  </a:lnTo>
                  <a:lnTo>
                    <a:pt x="272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08" y="0"/>
                  </a:lnTo>
                  <a:lnTo>
                    <a:pt x="326" y="2"/>
                  </a:lnTo>
                  <a:lnTo>
                    <a:pt x="344" y="8"/>
                  </a:lnTo>
                  <a:lnTo>
                    <a:pt x="360" y="14"/>
                  </a:lnTo>
                  <a:lnTo>
                    <a:pt x="374" y="20"/>
                  </a:lnTo>
                  <a:lnTo>
                    <a:pt x="390" y="30"/>
                  </a:lnTo>
                  <a:lnTo>
                    <a:pt x="402" y="40"/>
                  </a:lnTo>
                  <a:lnTo>
                    <a:pt x="416" y="50"/>
                  </a:lnTo>
                  <a:lnTo>
                    <a:pt x="426" y="64"/>
                  </a:lnTo>
                  <a:lnTo>
                    <a:pt x="436" y="76"/>
                  </a:lnTo>
                  <a:lnTo>
                    <a:pt x="446" y="92"/>
                  </a:lnTo>
                  <a:lnTo>
                    <a:pt x="454" y="106"/>
                  </a:lnTo>
                  <a:lnTo>
                    <a:pt x="460" y="124"/>
                  </a:lnTo>
                  <a:lnTo>
                    <a:pt x="464" y="140"/>
                  </a:lnTo>
                  <a:lnTo>
                    <a:pt x="466" y="158"/>
                  </a:lnTo>
                  <a:lnTo>
                    <a:pt x="468" y="176"/>
                  </a:lnTo>
                  <a:lnTo>
                    <a:pt x="468" y="176"/>
                  </a:lnTo>
                  <a:lnTo>
                    <a:pt x="468" y="176"/>
                  </a:lnTo>
                  <a:lnTo>
                    <a:pt x="466" y="196"/>
                  </a:lnTo>
                  <a:lnTo>
                    <a:pt x="462" y="216"/>
                  </a:lnTo>
                  <a:lnTo>
                    <a:pt x="456" y="234"/>
                  </a:lnTo>
                  <a:lnTo>
                    <a:pt x="450" y="252"/>
                  </a:lnTo>
                  <a:lnTo>
                    <a:pt x="440" y="270"/>
                  </a:lnTo>
                  <a:lnTo>
                    <a:pt x="428" y="286"/>
                  </a:lnTo>
                  <a:lnTo>
                    <a:pt x="416" y="300"/>
                  </a:lnTo>
                  <a:lnTo>
                    <a:pt x="402" y="312"/>
                  </a:lnTo>
                  <a:lnTo>
                    <a:pt x="402" y="312"/>
                  </a:lnTo>
                  <a:lnTo>
                    <a:pt x="402" y="312"/>
                  </a:lnTo>
                  <a:lnTo>
                    <a:pt x="396" y="316"/>
                  </a:lnTo>
                  <a:lnTo>
                    <a:pt x="390" y="318"/>
                  </a:lnTo>
                  <a:lnTo>
                    <a:pt x="378" y="320"/>
                  </a:lnTo>
                  <a:lnTo>
                    <a:pt x="366" y="316"/>
                  </a:lnTo>
                  <a:lnTo>
                    <a:pt x="360" y="312"/>
                  </a:lnTo>
                  <a:lnTo>
                    <a:pt x="356" y="308"/>
                  </a:lnTo>
                  <a:lnTo>
                    <a:pt x="356" y="308"/>
                  </a:lnTo>
                  <a:lnTo>
                    <a:pt x="356" y="308"/>
                  </a:lnTo>
                  <a:lnTo>
                    <a:pt x="352" y="302"/>
                  </a:lnTo>
                  <a:lnTo>
                    <a:pt x="350" y="296"/>
                  </a:lnTo>
                  <a:lnTo>
                    <a:pt x="350" y="284"/>
                  </a:lnTo>
                  <a:lnTo>
                    <a:pt x="354" y="272"/>
                  </a:lnTo>
                  <a:lnTo>
                    <a:pt x="356" y="268"/>
                  </a:lnTo>
                  <a:lnTo>
                    <a:pt x="362" y="264"/>
                  </a:lnTo>
                  <a:lnTo>
                    <a:pt x="362" y="264"/>
                  </a:lnTo>
                  <a:lnTo>
                    <a:pt x="362" y="264"/>
                  </a:lnTo>
                  <a:lnTo>
                    <a:pt x="370" y="254"/>
                  </a:lnTo>
                  <a:lnTo>
                    <a:pt x="378" y="246"/>
                  </a:lnTo>
                  <a:lnTo>
                    <a:pt x="386" y="236"/>
                  </a:lnTo>
                  <a:lnTo>
                    <a:pt x="392" y="224"/>
                  </a:lnTo>
                  <a:lnTo>
                    <a:pt x="396" y="214"/>
                  </a:lnTo>
                  <a:lnTo>
                    <a:pt x="400" y="202"/>
                  </a:lnTo>
                  <a:lnTo>
                    <a:pt x="402" y="188"/>
                  </a:lnTo>
                  <a:lnTo>
                    <a:pt x="404" y="176"/>
                  </a:lnTo>
                  <a:lnTo>
                    <a:pt x="404" y="176"/>
                  </a:lnTo>
                  <a:lnTo>
                    <a:pt x="404" y="176"/>
                  </a:lnTo>
                  <a:lnTo>
                    <a:pt x="400" y="152"/>
                  </a:lnTo>
                  <a:lnTo>
                    <a:pt x="394" y="132"/>
                  </a:lnTo>
                  <a:lnTo>
                    <a:pt x="384" y="112"/>
                  </a:lnTo>
                  <a:lnTo>
                    <a:pt x="370" y="96"/>
                  </a:lnTo>
                  <a:lnTo>
                    <a:pt x="354" y="82"/>
                  </a:lnTo>
                  <a:lnTo>
                    <a:pt x="334" y="72"/>
                  </a:lnTo>
                  <a:lnTo>
                    <a:pt x="314" y="66"/>
                  </a:lnTo>
                  <a:lnTo>
                    <a:pt x="290" y="64"/>
                  </a:lnTo>
                  <a:lnTo>
                    <a:pt x="290" y="64"/>
                  </a:lnTo>
                  <a:lnTo>
                    <a:pt x="290" y="64"/>
                  </a:lnTo>
                  <a:lnTo>
                    <a:pt x="268" y="66"/>
                  </a:lnTo>
                  <a:lnTo>
                    <a:pt x="248" y="72"/>
                  </a:lnTo>
                  <a:lnTo>
                    <a:pt x="228" y="82"/>
                  </a:lnTo>
                  <a:lnTo>
                    <a:pt x="212" y="96"/>
                  </a:lnTo>
                  <a:lnTo>
                    <a:pt x="198" y="112"/>
                  </a:lnTo>
                  <a:lnTo>
                    <a:pt x="188" y="132"/>
                  </a:lnTo>
                  <a:lnTo>
                    <a:pt x="180" y="152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80" y="198"/>
                  </a:lnTo>
                  <a:lnTo>
                    <a:pt x="186" y="218"/>
                  </a:lnTo>
                  <a:lnTo>
                    <a:pt x="194" y="234"/>
                  </a:lnTo>
                  <a:lnTo>
                    <a:pt x="202" y="248"/>
                  </a:lnTo>
                  <a:lnTo>
                    <a:pt x="202" y="248"/>
                  </a:lnTo>
                  <a:lnTo>
                    <a:pt x="202" y="248"/>
                  </a:lnTo>
                  <a:lnTo>
                    <a:pt x="212" y="258"/>
                  </a:lnTo>
                  <a:lnTo>
                    <a:pt x="222" y="266"/>
                  </a:lnTo>
                  <a:lnTo>
                    <a:pt x="232" y="272"/>
                  </a:lnTo>
                  <a:lnTo>
                    <a:pt x="232" y="272"/>
                  </a:lnTo>
                  <a:lnTo>
                    <a:pt x="232" y="272"/>
                  </a:lnTo>
                  <a:lnTo>
                    <a:pt x="248" y="282"/>
                  </a:lnTo>
                  <a:lnTo>
                    <a:pt x="248" y="360"/>
                  </a:lnTo>
                  <a:lnTo>
                    <a:pt x="248" y="360"/>
                  </a:lnTo>
                  <a:lnTo>
                    <a:pt x="246" y="380"/>
                  </a:lnTo>
                  <a:lnTo>
                    <a:pt x="240" y="398"/>
                  </a:lnTo>
                  <a:lnTo>
                    <a:pt x="230" y="414"/>
                  </a:lnTo>
                  <a:lnTo>
                    <a:pt x="218" y="426"/>
                  </a:lnTo>
                  <a:lnTo>
                    <a:pt x="218" y="426"/>
                  </a:lnTo>
                  <a:lnTo>
                    <a:pt x="218" y="426"/>
                  </a:lnTo>
                  <a:lnTo>
                    <a:pt x="202" y="436"/>
                  </a:lnTo>
                  <a:lnTo>
                    <a:pt x="186" y="444"/>
                  </a:lnTo>
                  <a:lnTo>
                    <a:pt x="170" y="446"/>
                  </a:lnTo>
                  <a:lnTo>
                    <a:pt x="152" y="448"/>
                  </a:lnTo>
                  <a:lnTo>
                    <a:pt x="152" y="448"/>
                  </a:lnTo>
                  <a:lnTo>
                    <a:pt x="94" y="448"/>
                  </a:lnTo>
                  <a:lnTo>
                    <a:pt x="94" y="448"/>
                  </a:lnTo>
                  <a:lnTo>
                    <a:pt x="88" y="448"/>
                  </a:lnTo>
                  <a:lnTo>
                    <a:pt x="82" y="450"/>
                  </a:lnTo>
                  <a:lnTo>
                    <a:pt x="72" y="458"/>
                  </a:lnTo>
                  <a:lnTo>
                    <a:pt x="66" y="468"/>
                  </a:lnTo>
                  <a:lnTo>
                    <a:pt x="64" y="472"/>
                  </a:lnTo>
                  <a:lnTo>
                    <a:pt x="64" y="478"/>
                  </a:lnTo>
                  <a:lnTo>
                    <a:pt x="64" y="478"/>
                  </a:lnTo>
                  <a:lnTo>
                    <a:pt x="64" y="634"/>
                  </a:lnTo>
                  <a:lnTo>
                    <a:pt x="64" y="634"/>
                  </a:lnTo>
                  <a:lnTo>
                    <a:pt x="64" y="640"/>
                  </a:lnTo>
                  <a:lnTo>
                    <a:pt x="66" y="646"/>
                  </a:lnTo>
                  <a:lnTo>
                    <a:pt x="72" y="654"/>
                  </a:lnTo>
                  <a:lnTo>
                    <a:pt x="82" y="662"/>
                  </a:lnTo>
                  <a:lnTo>
                    <a:pt x="88" y="664"/>
                  </a:lnTo>
                  <a:lnTo>
                    <a:pt x="94" y="664"/>
                  </a:lnTo>
                  <a:lnTo>
                    <a:pt x="94" y="664"/>
                  </a:lnTo>
                  <a:lnTo>
                    <a:pt x="484" y="664"/>
                  </a:lnTo>
                  <a:lnTo>
                    <a:pt x="484" y="664"/>
                  </a:lnTo>
                  <a:lnTo>
                    <a:pt x="490" y="664"/>
                  </a:lnTo>
                  <a:lnTo>
                    <a:pt x="496" y="662"/>
                  </a:lnTo>
                  <a:lnTo>
                    <a:pt x="506" y="654"/>
                  </a:lnTo>
                  <a:lnTo>
                    <a:pt x="512" y="646"/>
                  </a:lnTo>
                  <a:lnTo>
                    <a:pt x="514" y="640"/>
                  </a:lnTo>
                  <a:lnTo>
                    <a:pt x="514" y="634"/>
                  </a:lnTo>
                  <a:lnTo>
                    <a:pt x="514" y="634"/>
                  </a:lnTo>
                  <a:lnTo>
                    <a:pt x="514" y="496"/>
                  </a:lnTo>
                  <a:lnTo>
                    <a:pt x="514" y="496"/>
                  </a:lnTo>
                  <a:lnTo>
                    <a:pt x="514" y="484"/>
                  </a:lnTo>
                  <a:lnTo>
                    <a:pt x="508" y="470"/>
                  </a:lnTo>
                  <a:lnTo>
                    <a:pt x="508" y="470"/>
                  </a:lnTo>
                  <a:lnTo>
                    <a:pt x="508" y="470"/>
                  </a:lnTo>
                  <a:lnTo>
                    <a:pt x="500" y="458"/>
                  </a:lnTo>
                  <a:lnTo>
                    <a:pt x="492" y="450"/>
                  </a:lnTo>
                  <a:lnTo>
                    <a:pt x="492" y="450"/>
                  </a:lnTo>
                  <a:lnTo>
                    <a:pt x="492" y="450"/>
                  </a:lnTo>
                  <a:lnTo>
                    <a:pt x="486" y="448"/>
                  </a:lnTo>
                  <a:lnTo>
                    <a:pt x="486" y="448"/>
                  </a:lnTo>
                  <a:lnTo>
                    <a:pt x="486" y="448"/>
                  </a:lnTo>
                  <a:lnTo>
                    <a:pt x="426" y="448"/>
                  </a:lnTo>
                  <a:lnTo>
                    <a:pt x="426" y="448"/>
                  </a:lnTo>
                  <a:lnTo>
                    <a:pt x="426" y="448"/>
                  </a:lnTo>
                  <a:lnTo>
                    <a:pt x="420" y="446"/>
                  </a:lnTo>
                  <a:lnTo>
                    <a:pt x="414" y="444"/>
                  </a:lnTo>
                  <a:lnTo>
                    <a:pt x="404" y="438"/>
                  </a:lnTo>
                  <a:lnTo>
                    <a:pt x="396" y="428"/>
                  </a:lnTo>
                  <a:lnTo>
                    <a:pt x="394" y="422"/>
                  </a:lnTo>
                  <a:lnTo>
                    <a:pt x="394" y="416"/>
                  </a:lnTo>
                  <a:lnTo>
                    <a:pt x="394" y="416"/>
                  </a:lnTo>
                  <a:lnTo>
                    <a:pt x="394" y="416"/>
                  </a:lnTo>
                  <a:lnTo>
                    <a:pt x="394" y="408"/>
                  </a:lnTo>
                  <a:lnTo>
                    <a:pt x="396" y="402"/>
                  </a:lnTo>
                  <a:lnTo>
                    <a:pt x="404" y="392"/>
                  </a:lnTo>
                  <a:lnTo>
                    <a:pt x="414" y="386"/>
                  </a:lnTo>
                  <a:lnTo>
                    <a:pt x="420" y="384"/>
                  </a:lnTo>
                  <a:lnTo>
                    <a:pt x="426" y="384"/>
                  </a:lnTo>
                  <a:lnTo>
                    <a:pt x="426" y="384"/>
                  </a:lnTo>
                  <a:lnTo>
                    <a:pt x="426" y="384"/>
                  </a:lnTo>
                  <a:lnTo>
                    <a:pt x="486" y="384"/>
                  </a:lnTo>
                  <a:lnTo>
                    <a:pt x="486" y="384"/>
                  </a:lnTo>
                  <a:lnTo>
                    <a:pt x="486" y="384"/>
                  </a:lnTo>
                  <a:lnTo>
                    <a:pt x="498" y="384"/>
                  </a:lnTo>
                  <a:lnTo>
                    <a:pt x="510" y="388"/>
                  </a:lnTo>
                  <a:lnTo>
                    <a:pt x="520" y="392"/>
                  </a:lnTo>
                  <a:lnTo>
                    <a:pt x="528" y="396"/>
                  </a:lnTo>
                  <a:lnTo>
                    <a:pt x="528" y="396"/>
                  </a:lnTo>
                  <a:lnTo>
                    <a:pt x="528" y="396"/>
                  </a:lnTo>
                  <a:lnTo>
                    <a:pt x="544" y="410"/>
                  </a:lnTo>
                  <a:lnTo>
                    <a:pt x="556" y="426"/>
                  </a:lnTo>
                  <a:lnTo>
                    <a:pt x="556" y="426"/>
                  </a:lnTo>
                  <a:lnTo>
                    <a:pt x="556" y="426"/>
                  </a:lnTo>
                  <a:lnTo>
                    <a:pt x="566" y="442"/>
                  </a:lnTo>
                  <a:lnTo>
                    <a:pt x="572" y="460"/>
                  </a:lnTo>
                  <a:lnTo>
                    <a:pt x="578" y="478"/>
                  </a:lnTo>
                  <a:lnTo>
                    <a:pt x="578" y="496"/>
                  </a:lnTo>
                  <a:lnTo>
                    <a:pt x="578" y="496"/>
                  </a:lnTo>
                  <a:lnTo>
                    <a:pt x="578" y="634"/>
                  </a:lnTo>
                  <a:lnTo>
                    <a:pt x="578" y="634"/>
                  </a:lnTo>
                  <a:lnTo>
                    <a:pt x="576" y="652"/>
                  </a:lnTo>
                  <a:lnTo>
                    <a:pt x="572" y="670"/>
                  </a:lnTo>
                  <a:lnTo>
                    <a:pt x="562" y="686"/>
                  </a:lnTo>
                  <a:lnTo>
                    <a:pt x="552" y="700"/>
                  </a:lnTo>
                  <a:lnTo>
                    <a:pt x="538" y="712"/>
                  </a:lnTo>
                  <a:lnTo>
                    <a:pt x="522" y="720"/>
                  </a:lnTo>
                  <a:lnTo>
                    <a:pt x="504" y="726"/>
                  </a:lnTo>
                  <a:lnTo>
                    <a:pt x="484" y="728"/>
                  </a:lnTo>
                  <a:lnTo>
                    <a:pt x="484" y="728"/>
                  </a:lnTo>
                  <a:lnTo>
                    <a:pt x="94" y="728"/>
                  </a:lnTo>
                  <a:lnTo>
                    <a:pt x="94" y="7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38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332584" y="2233652"/>
            <a:ext cx="4665085" cy="4013554"/>
            <a:chOff x="1002384" y="2233652"/>
            <a:chExt cx="4665085" cy="4013554"/>
          </a:xfrm>
        </p:grpSpPr>
        <p:grpSp>
          <p:nvGrpSpPr>
            <p:cNvPr id="25" name="그룹 24"/>
            <p:cNvGrpSpPr/>
            <p:nvPr/>
          </p:nvGrpSpPr>
          <p:grpSpPr>
            <a:xfrm>
              <a:off x="1002384" y="2233652"/>
              <a:ext cx="4665085" cy="4013554"/>
              <a:chOff x="1002384" y="2233652"/>
              <a:chExt cx="4665085" cy="4013554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2073244" y="4310240"/>
                <a:ext cx="3594225" cy="1936966"/>
              </a:xfrm>
              <a:custGeom>
                <a:avLst/>
                <a:gdLst>
                  <a:gd name="connsiteX0" fmla="*/ 0 w 3594225"/>
                  <a:gd name="connsiteY0" fmla="*/ 958877 h 1936966"/>
                  <a:gd name="connsiteX1" fmla="*/ 697116 w 3594225"/>
                  <a:gd name="connsiteY1" fmla="*/ 1909491 h 1936966"/>
                  <a:gd name="connsiteX2" fmla="*/ 2254312 w 3594225"/>
                  <a:gd name="connsiteY2" fmla="*/ 8263 h 1936966"/>
                  <a:gd name="connsiteX3" fmla="*/ 3594225 w 3594225"/>
                  <a:gd name="connsiteY3" fmla="*/ 1348176 h 1936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4225" h="1936966">
                    <a:moveTo>
                      <a:pt x="0" y="958877"/>
                    </a:moveTo>
                    <a:cubicBezTo>
                      <a:pt x="160698" y="1513402"/>
                      <a:pt x="321397" y="2067927"/>
                      <a:pt x="697116" y="1909491"/>
                    </a:cubicBezTo>
                    <a:cubicBezTo>
                      <a:pt x="1072835" y="1751055"/>
                      <a:pt x="1771461" y="101815"/>
                      <a:pt x="2254312" y="8263"/>
                    </a:cubicBezTo>
                    <a:cubicBezTo>
                      <a:pt x="2737163" y="-85289"/>
                      <a:pt x="3165694" y="631443"/>
                      <a:pt x="3594225" y="13481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84" y="2233652"/>
                <a:ext cx="3048916" cy="3048916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32424" y="3934425"/>
                <a:ext cx="939172" cy="1013102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589507" y="3421802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/>
                <a:t>한빛人</a:t>
              </a:r>
              <a:endParaRPr lang="ko-KR" altLang="en-US" sz="2400" b="1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한빛미디어</a:t>
            </a:r>
            <a:r>
              <a:rPr lang="ko-KR" altLang="en-US" dirty="0"/>
              <a:t> 인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人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/>
              <a:t>의 생각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94183" y="1169785"/>
            <a:ext cx="5512132" cy="5702659"/>
            <a:chOff x="4794183" y="1169785"/>
            <a:chExt cx="5512132" cy="5702659"/>
          </a:xfrm>
        </p:grpSpPr>
        <p:grpSp>
          <p:nvGrpSpPr>
            <p:cNvPr id="18" name="그룹 17"/>
            <p:cNvGrpSpPr/>
            <p:nvPr/>
          </p:nvGrpSpPr>
          <p:grpSpPr>
            <a:xfrm>
              <a:off x="4794183" y="1169785"/>
              <a:ext cx="5512132" cy="5702659"/>
              <a:chOff x="4451283" y="1169785"/>
              <a:chExt cx="5512132" cy="5702659"/>
            </a:xfrm>
          </p:grpSpPr>
          <p:sp>
            <p:nvSpPr>
              <p:cNvPr id="4" name="Freeform 52"/>
              <p:cNvSpPr>
                <a:spLocks/>
              </p:cNvSpPr>
              <p:nvPr/>
            </p:nvSpPr>
            <p:spPr bwMode="auto">
              <a:xfrm>
                <a:off x="4451283" y="1169785"/>
                <a:ext cx="5512132" cy="5702659"/>
              </a:xfrm>
              <a:custGeom>
                <a:avLst/>
                <a:gdLst>
                  <a:gd name="T0" fmla="*/ 1480 w 2110"/>
                  <a:gd name="T1" fmla="*/ 1920 h 2102"/>
                  <a:gd name="T2" fmla="*/ 1432 w 2110"/>
                  <a:gd name="T3" fmla="*/ 1691 h 2102"/>
                  <a:gd name="T4" fmla="*/ 1744 w 2110"/>
                  <a:gd name="T5" fmla="*/ 629 h 2102"/>
                  <a:gd name="T6" fmla="*/ 248 w 2110"/>
                  <a:gd name="T7" fmla="*/ 1079 h 2102"/>
                  <a:gd name="T8" fmla="*/ 93 w 2110"/>
                  <a:gd name="T9" fmla="*/ 1283 h 2102"/>
                  <a:gd name="T10" fmla="*/ 126 w 2110"/>
                  <a:gd name="T11" fmla="*/ 1428 h 2102"/>
                  <a:gd name="T12" fmla="*/ 196 w 2110"/>
                  <a:gd name="T13" fmla="*/ 1477 h 2102"/>
                  <a:gd name="T14" fmla="*/ 201 w 2110"/>
                  <a:gd name="T15" fmla="*/ 1568 h 2102"/>
                  <a:gd name="T16" fmla="*/ 217 w 2110"/>
                  <a:gd name="T17" fmla="*/ 1668 h 2102"/>
                  <a:gd name="T18" fmla="*/ 235 w 2110"/>
                  <a:gd name="T19" fmla="*/ 1749 h 2102"/>
                  <a:gd name="T20" fmla="*/ 364 w 2110"/>
                  <a:gd name="T21" fmla="*/ 1958 h 2102"/>
                  <a:gd name="T22" fmla="*/ 624 w 2110"/>
                  <a:gd name="T23" fmla="*/ 1968 h 2102"/>
                  <a:gd name="T24" fmla="*/ 641 w 2110"/>
                  <a:gd name="T25" fmla="*/ 2102 h 2102"/>
                  <a:gd name="connsiteX0" fmla="*/ 7842 w 8479"/>
                  <a:gd name="connsiteY0" fmla="*/ 8724 h 8780"/>
                  <a:gd name="connsiteX1" fmla="*/ 6485 w 8479"/>
                  <a:gd name="connsiteY1" fmla="*/ 6825 h 8780"/>
                  <a:gd name="connsiteX2" fmla="*/ 7963 w 8479"/>
                  <a:gd name="connsiteY2" fmla="*/ 1772 h 8780"/>
                  <a:gd name="connsiteX3" fmla="*/ 873 w 8479"/>
                  <a:gd name="connsiteY3" fmla="*/ 3913 h 8780"/>
                  <a:gd name="connsiteX4" fmla="*/ 139 w 8479"/>
                  <a:gd name="connsiteY4" fmla="*/ 4884 h 8780"/>
                  <a:gd name="connsiteX5" fmla="*/ 295 w 8479"/>
                  <a:gd name="connsiteY5" fmla="*/ 5574 h 8780"/>
                  <a:gd name="connsiteX6" fmla="*/ 627 w 8479"/>
                  <a:gd name="connsiteY6" fmla="*/ 5807 h 8780"/>
                  <a:gd name="connsiteX7" fmla="*/ 651 w 8479"/>
                  <a:gd name="connsiteY7" fmla="*/ 6240 h 8780"/>
                  <a:gd name="connsiteX8" fmla="*/ 726 w 8479"/>
                  <a:gd name="connsiteY8" fmla="*/ 6715 h 8780"/>
                  <a:gd name="connsiteX9" fmla="*/ 812 w 8479"/>
                  <a:gd name="connsiteY9" fmla="*/ 7101 h 8780"/>
                  <a:gd name="connsiteX10" fmla="*/ 1423 w 8479"/>
                  <a:gd name="connsiteY10" fmla="*/ 8095 h 8780"/>
                  <a:gd name="connsiteX11" fmla="*/ 2655 w 8479"/>
                  <a:gd name="connsiteY11" fmla="*/ 8143 h 8780"/>
                  <a:gd name="connsiteX12" fmla="*/ 2736 w 8479"/>
                  <a:gd name="connsiteY12" fmla="*/ 8780 h 8780"/>
                  <a:gd name="connsiteX0" fmla="*/ 9318 w 9998"/>
                  <a:gd name="connsiteY0" fmla="*/ 10092 h 10092"/>
                  <a:gd name="connsiteX1" fmla="*/ 7648 w 9998"/>
                  <a:gd name="connsiteY1" fmla="*/ 7773 h 10092"/>
                  <a:gd name="connsiteX2" fmla="*/ 9391 w 9998"/>
                  <a:gd name="connsiteY2" fmla="*/ 2018 h 10092"/>
                  <a:gd name="connsiteX3" fmla="*/ 1030 w 9998"/>
                  <a:gd name="connsiteY3" fmla="*/ 4457 h 10092"/>
                  <a:gd name="connsiteX4" fmla="*/ 164 w 9998"/>
                  <a:gd name="connsiteY4" fmla="*/ 5563 h 10092"/>
                  <a:gd name="connsiteX5" fmla="*/ 348 w 9998"/>
                  <a:gd name="connsiteY5" fmla="*/ 6349 h 10092"/>
                  <a:gd name="connsiteX6" fmla="*/ 739 w 9998"/>
                  <a:gd name="connsiteY6" fmla="*/ 6614 h 10092"/>
                  <a:gd name="connsiteX7" fmla="*/ 768 w 9998"/>
                  <a:gd name="connsiteY7" fmla="*/ 7107 h 10092"/>
                  <a:gd name="connsiteX8" fmla="*/ 856 w 9998"/>
                  <a:gd name="connsiteY8" fmla="*/ 7648 h 10092"/>
                  <a:gd name="connsiteX9" fmla="*/ 958 w 9998"/>
                  <a:gd name="connsiteY9" fmla="*/ 8088 h 10092"/>
                  <a:gd name="connsiteX10" fmla="*/ 1678 w 9998"/>
                  <a:gd name="connsiteY10" fmla="*/ 9220 h 10092"/>
                  <a:gd name="connsiteX11" fmla="*/ 3131 w 9998"/>
                  <a:gd name="connsiteY11" fmla="*/ 9274 h 10092"/>
                  <a:gd name="connsiteX12" fmla="*/ 3227 w 9998"/>
                  <a:gd name="connsiteY12" fmla="*/ 10000 h 10092"/>
                  <a:gd name="connsiteX0" fmla="*/ 9274 w 10001"/>
                  <a:gd name="connsiteY0" fmla="*/ 9934 h 9934"/>
                  <a:gd name="connsiteX1" fmla="*/ 7650 w 10001"/>
                  <a:gd name="connsiteY1" fmla="*/ 7702 h 9934"/>
                  <a:gd name="connsiteX2" fmla="*/ 9393 w 10001"/>
                  <a:gd name="connsiteY2" fmla="*/ 2000 h 9934"/>
                  <a:gd name="connsiteX3" fmla="*/ 1030 w 10001"/>
                  <a:gd name="connsiteY3" fmla="*/ 4416 h 9934"/>
                  <a:gd name="connsiteX4" fmla="*/ 164 w 10001"/>
                  <a:gd name="connsiteY4" fmla="*/ 5512 h 9934"/>
                  <a:gd name="connsiteX5" fmla="*/ 348 w 10001"/>
                  <a:gd name="connsiteY5" fmla="*/ 6291 h 9934"/>
                  <a:gd name="connsiteX6" fmla="*/ 739 w 10001"/>
                  <a:gd name="connsiteY6" fmla="*/ 6554 h 9934"/>
                  <a:gd name="connsiteX7" fmla="*/ 768 w 10001"/>
                  <a:gd name="connsiteY7" fmla="*/ 7042 h 9934"/>
                  <a:gd name="connsiteX8" fmla="*/ 856 w 10001"/>
                  <a:gd name="connsiteY8" fmla="*/ 7578 h 9934"/>
                  <a:gd name="connsiteX9" fmla="*/ 958 w 10001"/>
                  <a:gd name="connsiteY9" fmla="*/ 8014 h 9934"/>
                  <a:gd name="connsiteX10" fmla="*/ 1678 w 10001"/>
                  <a:gd name="connsiteY10" fmla="*/ 9136 h 9934"/>
                  <a:gd name="connsiteX11" fmla="*/ 3132 w 10001"/>
                  <a:gd name="connsiteY11" fmla="*/ 9189 h 9934"/>
                  <a:gd name="connsiteX12" fmla="*/ 3228 w 10001"/>
                  <a:gd name="connsiteY12" fmla="*/ 9909 h 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1" h="9934">
                    <a:moveTo>
                      <a:pt x="9274" y="9934"/>
                    </a:moveTo>
                    <a:cubicBezTo>
                      <a:pt x="9274" y="9934"/>
                      <a:pt x="7630" y="9024"/>
                      <a:pt x="7650" y="7702"/>
                    </a:cubicBezTo>
                    <a:cubicBezTo>
                      <a:pt x="7670" y="6380"/>
                      <a:pt x="11440" y="5367"/>
                      <a:pt x="9393" y="2000"/>
                    </a:cubicBezTo>
                    <a:cubicBezTo>
                      <a:pt x="7336" y="-1377"/>
                      <a:pt x="-356" y="-415"/>
                      <a:pt x="1030" y="4416"/>
                    </a:cubicBezTo>
                    <a:cubicBezTo>
                      <a:pt x="1030" y="4416"/>
                      <a:pt x="550" y="5054"/>
                      <a:pt x="164" y="5512"/>
                    </a:cubicBezTo>
                    <a:cubicBezTo>
                      <a:pt x="-217" y="5968"/>
                      <a:pt x="164" y="6252"/>
                      <a:pt x="348" y="6291"/>
                    </a:cubicBezTo>
                    <a:cubicBezTo>
                      <a:pt x="527" y="6322"/>
                      <a:pt x="923" y="6359"/>
                      <a:pt x="739" y="6554"/>
                    </a:cubicBezTo>
                    <a:cubicBezTo>
                      <a:pt x="577" y="6731"/>
                      <a:pt x="493" y="6844"/>
                      <a:pt x="768" y="7042"/>
                    </a:cubicBezTo>
                    <a:cubicBezTo>
                      <a:pt x="768" y="7042"/>
                      <a:pt x="331" y="7380"/>
                      <a:pt x="856" y="7578"/>
                    </a:cubicBezTo>
                    <a:cubicBezTo>
                      <a:pt x="1070" y="7660"/>
                      <a:pt x="974" y="7831"/>
                      <a:pt x="958" y="8014"/>
                    </a:cubicBezTo>
                    <a:cubicBezTo>
                      <a:pt x="941" y="8202"/>
                      <a:pt x="823" y="9163"/>
                      <a:pt x="1678" y="9136"/>
                    </a:cubicBezTo>
                    <a:cubicBezTo>
                      <a:pt x="2534" y="9108"/>
                      <a:pt x="2965" y="8706"/>
                      <a:pt x="3132" y="9189"/>
                    </a:cubicBezTo>
                    <a:cubicBezTo>
                      <a:pt x="3295" y="9673"/>
                      <a:pt x="3228" y="9909"/>
                      <a:pt x="3228" y="9909"/>
                    </a:cubicBezTo>
                  </a:path>
                </a:pathLst>
              </a:custGeom>
              <a:solidFill>
                <a:schemeClr val="accent1"/>
              </a:solidFill>
              <a:ln w="84138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39807" y="1664664"/>
                <a:ext cx="2404754" cy="23687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66761" y="1378434"/>
                <a:ext cx="1573278" cy="1549744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76498" y="2949887"/>
                <a:ext cx="2200032" cy="2167124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6168079" y="2525890"/>
              <a:ext cx="1008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FFFF00"/>
                  </a:solidFill>
                </a:rPr>
                <a:t>실무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8479" y="1890890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FF00"/>
                  </a:solidFill>
                </a:rPr>
                <a:t>SNS</a:t>
              </a:r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1367" y="3732259"/>
              <a:ext cx="915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mtClean="0">
                  <a:solidFill>
                    <a:srgbClr val="FFFF00"/>
                  </a:solidFill>
                </a:rPr>
                <a:t>독자</a:t>
              </a:r>
              <a:endParaRPr lang="ko-KR" altLang="en-US" sz="3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21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861" y="97857"/>
            <a:ext cx="9753600" cy="604781"/>
          </a:xfrm>
        </p:spPr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대 직장인 </a:t>
            </a:r>
            <a:r>
              <a:rPr lang="en-US" altLang="ko-KR" dirty="0" smtClean="0"/>
              <a:t>68%</a:t>
            </a:r>
            <a:r>
              <a:rPr lang="ko-KR" altLang="en-US" dirty="0" smtClean="0"/>
              <a:t>가 파워포인트 책을 구매했다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502530781"/>
              </p:ext>
            </p:extLst>
          </p:nvPr>
        </p:nvGraphicFramePr>
        <p:xfrm>
          <a:off x="4077438" y="754378"/>
          <a:ext cx="9124953" cy="60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396905" y="2061564"/>
            <a:ext cx="3848731" cy="3468927"/>
            <a:chOff x="1396905" y="2369348"/>
            <a:chExt cx="3848731" cy="3468927"/>
          </a:xfrm>
        </p:grpSpPr>
        <p:sp>
          <p:nvSpPr>
            <p:cNvPr id="53" name="TextBox 52"/>
            <p:cNvSpPr txBox="1"/>
            <p:nvPr/>
          </p:nvSpPr>
          <p:spPr>
            <a:xfrm>
              <a:off x="1695901" y="3211253"/>
              <a:ext cx="32715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/>
                  </a:solidFill>
                </a:rPr>
                <a:t>PowerPoint2016</a:t>
              </a:r>
              <a:endParaRPr lang="ko-KR" altLang="en-US" sz="32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631182" y="4991100"/>
              <a:ext cx="1400974" cy="230030"/>
              <a:chOff x="4335463" y="1793875"/>
              <a:chExt cx="3529013" cy="579438"/>
            </a:xfrm>
          </p:grpSpPr>
          <p:sp>
            <p:nvSpPr>
              <p:cNvPr id="56" name="Freeform 42"/>
              <p:cNvSpPr>
                <a:spLocks/>
              </p:cNvSpPr>
              <p:nvPr/>
            </p:nvSpPr>
            <p:spPr bwMode="auto">
              <a:xfrm>
                <a:off x="6343651" y="2219325"/>
                <a:ext cx="79375" cy="115888"/>
              </a:xfrm>
              <a:custGeom>
                <a:avLst/>
                <a:gdLst>
                  <a:gd name="T0" fmla="*/ 0 w 50"/>
                  <a:gd name="T1" fmla="*/ 73 h 73"/>
                  <a:gd name="T2" fmla="*/ 0 w 50"/>
                  <a:gd name="T3" fmla="*/ 0 h 73"/>
                  <a:gd name="T4" fmla="*/ 10 w 50"/>
                  <a:gd name="T5" fmla="*/ 0 h 73"/>
                  <a:gd name="T6" fmla="*/ 10 w 50"/>
                  <a:gd name="T7" fmla="*/ 28 h 73"/>
                  <a:gd name="T8" fmla="*/ 38 w 50"/>
                  <a:gd name="T9" fmla="*/ 28 h 73"/>
                  <a:gd name="T10" fmla="*/ 38 w 50"/>
                  <a:gd name="T11" fmla="*/ 0 h 73"/>
                  <a:gd name="T12" fmla="*/ 50 w 50"/>
                  <a:gd name="T13" fmla="*/ 0 h 73"/>
                  <a:gd name="T14" fmla="*/ 50 w 50"/>
                  <a:gd name="T15" fmla="*/ 73 h 73"/>
                  <a:gd name="T16" fmla="*/ 38 w 50"/>
                  <a:gd name="T17" fmla="*/ 73 h 73"/>
                  <a:gd name="T18" fmla="*/ 38 w 50"/>
                  <a:gd name="T19" fmla="*/ 40 h 73"/>
                  <a:gd name="T20" fmla="*/ 10 w 50"/>
                  <a:gd name="T21" fmla="*/ 40 h 73"/>
                  <a:gd name="T22" fmla="*/ 10 w 50"/>
                  <a:gd name="T23" fmla="*/ 73 h 73"/>
                  <a:gd name="T24" fmla="*/ 0 w 50"/>
                  <a:gd name="T2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73">
                    <a:moveTo>
                      <a:pt x="0" y="73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28"/>
                    </a:lnTo>
                    <a:lnTo>
                      <a:pt x="38" y="28"/>
                    </a:lnTo>
                    <a:lnTo>
                      <a:pt x="38" y="0"/>
                    </a:lnTo>
                    <a:lnTo>
                      <a:pt x="50" y="0"/>
                    </a:lnTo>
                    <a:lnTo>
                      <a:pt x="50" y="73"/>
                    </a:lnTo>
                    <a:lnTo>
                      <a:pt x="38" y="73"/>
                    </a:lnTo>
                    <a:lnTo>
                      <a:pt x="38" y="40"/>
                    </a:lnTo>
                    <a:lnTo>
                      <a:pt x="10" y="40"/>
                    </a:lnTo>
                    <a:lnTo>
                      <a:pt x="1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43"/>
              <p:cNvSpPr>
                <a:spLocks noEditPoints="1"/>
              </p:cNvSpPr>
              <p:nvPr/>
            </p:nvSpPr>
            <p:spPr bwMode="auto">
              <a:xfrm>
                <a:off x="6442076" y="2244725"/>
                <a:ext cx="90488" cy="95250"/>
              </a:xfrm>
              <a:custGeom>
                <a:avLst/>
                <a:gdLst>
                  <a:gd name="T0" fmla="*/ 4 w 24"/>
                  <a:gd name="T1" fmla="*/ 21 h 25"/>
                  <a:gd name="T2" fmla="*/ 0 w 24"/>
                  <a:gd name="T3" fmla="*/ 12 h 25"/>
                  <a:gd name="T4" fmla="*/ 1 w 24"/>
                  <a:gd name="T5" fmla="*/ 7 h 25"/>
                  <a:gd name="T6" fmla="*/ 4 w 24"/>
                  <a:gd name="T7" fmla="*/ 3 h 25"/>
                  <a:gd name="T8" fmla="*/ 8 w 24"/>
                  <a:gd name="T9" fmla="*/ 0 h 25"/>
                  <a:gd name="T10" fmla="*/ 12 w 24"/>
                  <a:gd name="T11" fmla="*/ 0 h 25"/>
                  <a:gd name="T12" fmla="*/ 16 w 24"/>
                  <a:gd name="T13" fmla="*/ 0 h 25"/>
                  <a:gd name="T14" fmla="*/ 20 w 24"/>
                  <a:gd name="T15" fmla="*/ 3 h 25"/>
                  <a:gd name="T16" fmla="*/ 20 w 24"/>
                  <a:gd name="T17" fmla="*/ 0 h 25"/>
                  <a:gd name="T18" fmla="*/ 24 w 24"/>
                  <a:gd name="T19" fmla="*/ 0 h 25"/>
                  <a:gd name="T20" fmla="*/ 24 w 24"/>
                  <a:gd name="T21" fmla="*/ 24 h 25"/>
                  <a:gd name="T22" fmla="*/ 20 w 24"/>
                  <a:gd name="T23" fmla="*/ 24 h 25"/>
                  <a:gd name="T24" fmla="*/ 20 w 24"/>
                  <a:gd name="T25" fmla="*/ 22 h 25"/>
                  <a:gd name="T26" fmla="*/ 16 w 24"/>
                  <a:gd name="T27" fmla="*/ 24 h 25"/>
                  <a:gd name="T28" fmla="*/ 12 w 24"/>
                  <a:gd name="T29" fmla="*/ 25 h 25"/>
                  <a:gd name="T30" fmla="*/ 4 w 24"/>
                  <a:gd name="T31" fmla="*/ 21 h 25"/>
                  <a:gd name="T32" fmla="*/ 18 w 24"/>
                  <a:gd name="T33" fmla="*/ 6 h 25"/>
                  <a:gd name="T34" fmla="*/ 13 w 24"/>
                  <a:gd name="T35" fmla="*/ 4 h 25"/>
                  <a:gd name="T36" fmla="*/ 7 w 24"/>
                  <a:gd name="T37" fmla="*/ 6 h 25"/>
                  <a:gd name="T38" fmla="*/ 5 w 24"/>
                  <a:gd name="T39" fmla="*/ 12 h 25"/>
                  <a:gd name="T40" fmla="*/ 7 w 24"/>
                  <a:gd name="T41" fmla="*/ 18 h 25"/>
                  <a:gd name="T42" fmla="*/ 13 w 24"/>
                  <a:gd name="T43" fmla="*/ 20 h 25"/>
                  <a:gd name="T44" fmla="*/ 18 w 24"/>
                  <a:gd name="T45" fmla="*/ 18 h 25"/>
                  <a:gd name="T46" fmla="*/ 20 w 24"/>
                  <a:gd name="T47" fmla="*/ 12 h 25"/>
                  <a:gd name="T48" fmla="*/ 18 w 24"/>
                  <a:gd name="T4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25">
                    <a:moveTo>
                      <a:pt x="4" y="21"/>
                    </a:moveTo>
                    <a:cubicBezTo>
                      <a:pt x="2" y="19"/>
                      <a:pt x="0" y="16"/>
                      <a:pt x="0" y="12"/>
                    </a:cubicBezTo>
                    <a:cubicBezTo>
                      <a:pt x="0" y="10"/>
                      <a:pt x="1" y="9"/>
                      <a:pt x="1" y="7"/>
                    </a:cubicBezTo>
                    <a:cubicBezTo>
                      <a:pt x="2" y="6"/>
                      <a:pt x="3" y="4"/>
                      <a:pt x="4" y="3"/>
                    </a:cubicBezTo>
                    <a:cubicBezTo>
                      <a:pt x="5" y="2"/>
                      <a:pt x="6" y="1"/>
                      <a:pt x="8" y="0"/>
                    </a:cubicBezTo>
                    <a:cubicBezTo>
                      <a:pt x="9" y="0"/>
                      <a:pt x="11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2"/>
                      <a:pt x="20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8" y="23"/>
                      <a:pt x="17" y="24"/>
                      <a:pt x="16" y="24"/>
                    </a:cubicBezTo>
                    <a:cubicBezTo>
                      <a:pt x="15" y="25"/>
                      <a:pt x="14" y="25"/>
                      <a:pt x="12" y="25"/>
                    </a:cubicBezTo>
                    <a:cubicBezTo>
                      <a:pt x="9" y="25"/>
                      <a:pt x="6" y="24"/>
                      <a:pt x="4" y="21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14"/>
                      <a:pt x="6" y="16"/>
                      <a:pt x="7" y="18"/>
                    </a:cubicBezTo>
                    <a:cubicBezTo>
                      <a:pt x="9" y="20"/>
                      <a:pt x="11" y="20"/>
                      <a:pt x="13" y="20"/>
                    </a:cubicBezTo>
                    <a:cubicBezTo>
                      <a:pt x="15" y="20"/>
                      <a:pt x="16" y="20"/>
                      <a:pt x="18" y="18"/>
                    </a:cubicBezTo>
                    <a:cubicBezTo>
                      <a:pt x="19" y="16"/>
                      <a:pt x="20" y="14"/>
                      <a:pt x="20" y="12"/>
                    </a:cubicBezTo>
                    <a:cubicBezTo>
                      <a:pt x="20" y="10"/>
                      <a:pt x="19" y="8"/>
                      <a:pt x="18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44"/>
              <p:cNvSpPr>
                <a:spLocks/>
              </p:cNvSpPr>
              <p:nvPr/>
            </p:nvSpPr>
            <p:spPr bwMode="auto">
              <a:xfrm>
                <a:off x="6557963" y="2244725"/>
                <a:ext cx="71438" cy="90488"/>
              </a:xfrm>
              <a:custGeom>
                <a:avLst/>
                <a:gdLst>
                  <a:gd name="T0" fmla="*/ 0 w 19"/>
                  <a:gd name="T1" fmla="*/ 24 h 24"/>
                  <a:gd name="T2" fmla="*/ 0 w 19"/>
                  <a:gd name="T3" fmla="*/ 0 h 24"/>
                  <a:gd name="T4" fmla="*/ 4 w 19"/>
                  <a:gd name="T5" fmla="*/ 0 h 24"/>
                  <a:gd name="T6" fmla="*/ 4 w 19"/>
                  <a:gd name="T7" fmla="*/ 2 h 24"/>
                  <a:gd name="T8" fmla="*/ 7 w 19"/>
                  <a:gd name="T9" fmla="*/ 0 h 24"/>
                  <a:gd name="T10" fmla="*/ 10 w 19"/>
                  <a:gd name="T11" fmla="*/ 0 h 24"/>
                  <a:gd name="T12" fmla="*/ 17 w 19"/>
                  <a:gd name="T13" fmla="*/ 3 h 24"/>
                  <a:gd name="T14" fmla="*/ 19 w 19"/>
                  <a:gd name="T15" fmla="*/ 11 h 24"/>
                  <a:gd name="T16" fmla="*/ 19 w 19"/>
                  <a:gd name="T17" fmla="*/ 24 h 24"/>
                  <a:gd name="T18" fmla="*/ 15 w 19"/>
                  <a:gd name="T19" fmla="*/ 24 h 24"/>
                  <a:gd name="T20" fmla="*/ 15 w 19"/>
                  <a:gd name="T21" fmla="*/ 12 h 24"/>
                  <a:gd name="T22" fmla="*/ 14 w 19"/>
                  <a:gd name="T23" fmla="*/ 6 h 24"/>
                  <a:gd name="T24" fmla="*/ 10 w 19"/>
                  <a:gd name="T25" fmla="*/ 4 h 24"/>
                  <a:gd name="T26" fmla="*/ 5 w 19"/>
                  <a:gd name="T27" fmla="*/ 7 h 24"/>
                  <a:gd name="T28" fmla="*/ 4 w 19"/>
                  <a:gd name="T29" fmla="*/ 13 h 24"/>
                  <a:gd name="T30" fmla="*/ 4 w 19"/>
                  <a:gd name="T31" fmla="*/ 24 h 24"/>
                  <a:gd name="T32" fmla="*/ 0 w 19"/>
                  <a:gd name="T3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4">
                    <a:moveTo>
                      <a:pt x="0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3" y="0"/>
                      <a:pt x="15" y="1"/>
                      <a:pt x="17" y="3"/>
                    </a:cubicBezTo>
                    <a:cubicBezTo>
                      <a:pt x="19" y="4"/>
                      <a:pt x="19" y="7"/>
                      <a:pt x="19" y="11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9"/>
                      <a:pt x="15" y="7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cubicBezTo>
                      <a:pt x="8" y="4"/>
                      <a:pt x="6" y="5"/>
                      <a:pt x="5" y="7"/>
                    </a:cubicBezTo>
                    <a:cubicBezTo>
                      <a:pt x="5" y="8"/>
                      <a:pt x="4" y="10"/>
                      <a:pt x="4" y="13"/>
                    </a:cubicBezTo>
                    <a:cubicBezTo>
                      <a:pt x="4" y="24"/>
                      <a:pt x="4" y="24"/>
                      <a:pt x="4" y="24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6648451" y="2219325"/>
                <a:ext cx="90488" cy="120650"/>
              </a:xfrm>
              <a:custGeom>
                <a:avLst/>
                <a:gdLst>
                  <a:gd name="T0" fmla="*/ 9 w 24"/>
                  <a:gd name="T1" fmla="*/ 31 h 32"/>
                  <a:gd name="T2" fmla="*/ 5 w 24"/>
                  <a:gd name="T3" fmla="*/ 29 h 32"/>
                  <a:gd name="T4" fmla="*/ 5 w 24"/>
                  <a:gd name="T5" fmla="*/ 31 h 32"/>
                  <a:gd name="T6" fmla="*/ 0 w 24"/>
                  <a:gd name="T7" fmla="*/ 31 h 32"/>
                  <a:gd name="T8" fmla="*/ 0 w 24"/>
                  <a:gd name="T9" fmla="*/ 0 h 32"/>
                  <a:gd name="T10" fmla="*/ 5 w 24"/>
                  <a:gd name="T11" fmla="*/ 0 h 32"/>
                  <a:gd name="T12" fmla="*/ 5 w 24"/>
                  <a:gd name="T13" fmla="*/ 10 h 32"/>
                  <a:gd name="T14" fmla="*/ 9 w 24"/>
                  <a:gd name="T15" fmla="*/ 7 h 32"/>
                  <a:gd name="T16" fmla="*/ 13 w 24"/>
                  <a:gd name="T17" fmla="*/ 7 h 32"/>
                  <a:gd name="T18" fmla="*/ 17 w 24"/>
                  <a:gd name="T19" fmla="*/ 7 h 32"/>
                  <a:gd name="T20" fmla="*/ 21 w 24"/>
                  <a:gd name="T21" fmla="*/ 10 h 32"/>
                  <a:gd name="T22" fmla="*/ 23 w 24"/>
                  <a:gd name="T23" fmla="*/ 14 h 32"/>
                  <a:gd name="T24" fmla="*/ 24 w 24"/>
                  <a:gd name="T25" fmla="*/ 19 h 32"/>
                  <a:gd name="T26" fmla="*/ 21 w 24"/>
                  <a:gd name="T27" fmla="*/ 28 h 32"/>
                  <a:gd name="T28" fmla="*/ 12 w 24"/>
                  <a:gd name="T29" fmla="*/ 32 h 32"/>
                  <a:gd name="T30" fmla="*/ 9 w 24"/>
                  <a:gd name="T31" fmla="*/ 31 h 32"/>
                  <a:gd name="T32" fmla="*/ 7 w 24"/>
                  <a:gd name="T33" fmla="*/ 25 h 32"/>
                  <a:gd name="T34" fmla="*/ 12 w 24"/>
                  <a:gd name="T35" fmla="*/ 27 h 32"/>
                  <a:gd name="T36" fmla="*/ 17 w 24"/>
                  <a:gd name="T37" fmla="*/ 25 h 32"/>
                  <a:gd name="T38" fmla="*/ 20 w 24"/>
                  <a:gd name="T39" fmla="*/ 19 h 32"/>
                  <a:gd name="T40" fmla="*/ 17 w 24"/>
                  <a:gd name="T41" fmla="*/ 13 h 32"/>
                  <a:gd name="T42" fmla="*/ 12 w 24"/>
                  <a:gd name="T43" fmla="*/ 11 h 32"/>
                  <a:gd name="T44" fmla="*/ 7 w 24"/>
                  <a:gd name="T45" fmla="*/ 14 h 32"/>
                  <a:gd name="T46" fmla="*/ 5 w 24"/>
                  <a:gd name="T47" fmla="*/ 19 h 32"/>
                  <a:gd name="T48" fmla="*/ 7 w 24"/>
                  <a:gd name="T49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32">
                    <a:moveTo>
                      <a:pt x="9" y="31"/>
                    </a:moveTo>
                    <a:cubicBezTo>
                      <a:pt x="8" y="31"/>
                      <a:pt x="6" y="30"/>
                      <a:pt x="5" y="29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9"/>
                      <a:pt x="8" y="8"/>
                      <a:pt x="9" y="7"/>
                    </a:cubicBezTo>
                    <a:cubicBezTo>
                      <a:pt x="10" y="7"/>
                      <a:pt x="11" y="7"/>
                      <a:pt x="13" y="7"/>
                    </a:cubicBezTo>
                    <a:cubicBezTo>
                      <a:pt x="14" y="7"/>
                      <a:pt x="16" y="7"/>
                      <a:pt x="17" y="7"/>
                    </a:cubicBezTo>
                    <a:cubicBezTo>
                      <a:pt x="18" y="8"/>
                      <a:pt x="20" y="9"/>
                      <a:pt x="21" y="10"/>
                    </a:cubicBezTo>
                    <a:cubicBezTo>
                      <a:pt x="22" y="11"/>
                      <a:pt x="23" y="13"/>
                      <a:pt x="23" y="14"/>
                    </a:cubicBezTo>
                    <a:cubicBezTo>
                      <a:pt x="24" y="16"/>
                      <a:pt x="24" y="17"/>
                      <a:pt x="24" y="19"/>
                    </a:cubicBezTo>
                    <a:cubicBezTo>
                      <a:pt x="24" y="23"/>
                      <a:pt x="23" y="26"/>
                      <a:pt x="21" y="28"/>
                    </a:cubicBezTo>
                    <a:cubicBezTo>
                      <a:pt x="19" y="31"/>
                      <a:pt x="16" y="32"/>
                      <a:pt x="12" y="32"/>
                    </a:cubicBezTo>
                    <a:cubicBezTo>
                      <a:pt x="11" y="32"/>
                      <a:pt x="10" y="32"/>
                      <a:pt x="9" y="31"/>
                    </a:cubicBezTo>
                    <a:close/>
                    <a:moveTo>
                      <a:pt x="7" y="25"/>
                    </a:moveTo>
                    <a:cubicBezTo>
                      <a:pt x="8" y="27"/>
                      <a:pt x="10" y="27"/>
                      <a:pt x="12" y="27"/>
                    </a:cubicBezTo>
                    <a:cubicBezTo>
                      <a:pt x="14" y="27"/>
                      <a:pt x="16" y="27"/>
                      <a:pt x="17" y="25"/>
                    </a:cubicBezTo>
                    <a:cubicBezTo>
                      <a:pt x="19" y="23"/>
                      <a:pt x="20" y="21"/>
                      <a:pt x="20" y="19"/>
                    </a:cubicBezTo>
                    <a:cubicBezTo>
                      <a:pt x="20" y="17"/>
                      <a:pt x="19" y="15"/>
                      <a:pt x="17" y="13"/>
                    </a:cubicBezTo>
                    <a:cubicBezTo>
                      <a:pt x="16" y="12"/>
                      <a:pt x="14" y="11"/>
                      <a:pt x="12" y="11"/>
                    </a:cubicBezTo>
                    <a:cubicBezTo>
                      <a:pt x="10" y="11"/>
                      <a:pt x="8" y="12"/>
                      <a:pt x="7" y="14"/>
                    </a:cubicBezTo>
                    <a:cubicBezTo>
                      <a:pt x="5" y="15"/>
                      <a:pt x="5" y="17"/>
                      <a:pt x="5" y="19"/>
                    </a:cubicBezTo>
                    <a:cubicBezTo>
                      <a:pt x="5" y="22"/>
                      <a:pt x="6" y="23"/>
                      <a:pt x="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46"/>
              <p:cNvSpPr>
                <a:spLocks noEditPoints="1"/>
              </p:cNvSpPr>
              <p:nvPr/>
            </p:nvSpPr>
            <p:spPr bwMode="auto">
              <a:xfrm>
                <a:off x="6761163" y="2219325"/>
                <a:ext cx="15875" cy="115888"/>
              </a:xfrm>
              <a:custGeom>
                <a:avLst/>
                <a:gdLst>
                  <a:gd name="T0" fmla="*/ 0 w 10"/>
                  <a:gd name="T1" fmla="*/ 16 h 73"/>
                  <a:gd name="T2" fmla="*/ 10 w 10"/>
                  <a:gd name="T3" fmla="*/ 16 h 73"/>
                  <a:gd name="T4" fmla="*/ 10 w 10"/>
                  <a:gd name="T5" fmla="*/ 73 h 73"/>
                  <a:gd name="T6" fmla="*/ 0 w 10"/>
                  <a:gd name="T7" fmla="*/ 73 h 73"/>
                  <a:gd name="T8" fmla="*/ 0 w 10"/>
                  <a:gd name="T9" fmla="*/ 16 h 73"/>
                  <a:gd name="T10" fmla="*/ 0 w 10"/>
                  <a:gd name="T11" fmla="*/ 9 h 73"/>
                  <a:gd name="T12" fmla="*/ 0 w 10"/>
                  <a:gd name="T13" fmla="*/ 0 h 73"/>
                  <a:gd name="T14" fmla="*/ 10 w 10"/>
                  <a:gd name="T15" fmla="*/ 0 h 73"/>
                  <a:gd name="T16" fmla="*/ 10 w 10"/>
                  <a:gd name="T17" fmla="*/ 9 h 73"/>
                  <a:gd name="T18" fmla="*/ 0 w 10"/>
                  <a:gd name="T19" fmla="*/ 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73">
                    <a:moveTo>
                      <a:pt x="0" y="16"/>
                    </a:moveTo>
                    <a:lnTo>
                      <a:pt x="10" y="16"/>
                    </a:lnTo>
                    <a:lnTo>
                      <a:pt x="10" y="73"/>
                    </a:lnTo>
                    <a:lnTo>
                      <a:pt x="0" y="73"/>
                    </a:lnTo>
                    <a:lnTo>
                      <a:pt x="0" y="16"/>
                    </a:lnTo>
                    <a:close/>
                    <a:moveTo>
                      <a:pt x="0" y="9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47"/>
              <p:cNvSpPr>
                <a:spLocks/>
              </p:cNvSpPr>
              <p:nvPr/>
            </p:nvSpPr>
            <p:spPr bwMode="auto">
              <a:xfrm>
                <a:off x="6802438" y="2219325"/>
                <a:ext cx="38100" cy="115888"/>
              </a:xfrm>
              <a:custGeom>
                <a:avLst/>
                <a:gdLst>
                  <a:gd name="T0" fmla="*/ 8 w 24"/>
                  <a:gd name="T1" fmla="*/ 28 h 73"/>
                  <a:gd name="T2" fmla="*/ 0 w 24"/>
                  <a:gd name="T3" fmla="*/ 28 h 73"/>
                  <a:gd name="T4" fmla="*/ 0 w 24"/>
                  <a:gd name="T5" fmla="*/ 16 h 73"/>
                  <a:gd name="T6" fmla="*/ 8 w 24"/>
                  <a:gd name="T7" fmla="*/ 16 h 73"/>
                  <a:gd name="T8" fmla="*/ 8 w 24"/>
                  <a:gd name="T9" fmla="*/ 0 h 73"/>
                  <a:gd name="T10" fmla="*/ 17 w 24"/>
                  <a:gd name="T11" fmla="*/ 0 h 73"/>
                  <a:gd name="T12" fmla="*/ 17 w 24"/>
                  <a:gd name="T13" fmla="*/ 16 h 73"/>
                  <a:gd name="T14" fmla="*/ 24 w 24"/>
                  <a:gd name="T15" fmla="*/ 16 h 73"/>
                  <a:gd name="T16" fmla="*/ 24 w 24"/>
                  <a:gd name="T17" fmla="*/ 28 h 73"/>
                  <a:gd name="T18" fmla="*/ 17 w 24"/>
                  <a:gd name="T19" fmla="*/ 28 h 73"/>
                  <a:gd name="T20" fmla="*/ 17 w 24"/>
                  <a:gd name="T21" fmla="*/ 73 h 73"/>
                  <a:gd name="T22" fmla="*/ 8 w 24"/>
                  <a:gd name="T23" fmla="*/ 73 h 73"/>
                  <a:gd name="T24" fmla="*/ 8 w 24"/>
                  <a:gd name="T25" fmla="*/ 2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73">
                    <a:moveTo>
                      <a:pt x="8" y="28"/>
                    </a:moveTo>
                    <a:lnTo>
                      <a:pt x="0" y="28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17" y="0"/>
                    </a:lnTo>
                    <a:lnTo>
                      <a:pt x="17" y="16"/>
                    </a:lnTo>
                    <a:lnTo>
                      <a:pt x="24" y="16"/>
                    </a:lnTo>
                    <a:lnTo>
                      <a:pt x="24" y="28"/>
                    </a:lnTo>
                    <a:lnTo>
                      <a:pt x="17" y="28"/>
                    </a:lnTo>
                    <a:lnTo>
                      <a:pt x="17" y="73"/>
                    </a:lnTo>
                    <a:lnTo>
                      <a:pt x="8" y="73"/>
                    </a:lnTo>
                    <a:lnTo>
                      <a:pt x="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6927851" y="2219325"/>
                <a:ext cx="115888" cy="115888"/>
              </a:xfrm>
              <a:custGeom>
                <a:avLst/>
                <a:gdLst>
                  <a:gd name="T0" fmla="*/ 0 w 73"/>
                  <a:gd name="T1" fmla="*/ 73 h 73"/>
                  <a:gd name="T2" fmla="*/ 0 w 73"/>
                  <a:gd name="T3" fmla="*/ 0 h 73"/>
                  <a:gd name="T4" fmla="*/ 16 w 73"/>
                  <a:gd name="T5" fmla="*/ 0 h 73"/>
                  <a:gd name="T6" fmla="*/ 38 w 73"/>
                  <a:gd name="T7" fmla="*/ 54 h 73"/>
                  <a:gd name="T8" fmla="*/ 57 w 73"/>
                  <a:gd name="T9" fmla="*/ 0 h 73"/>
                  <a:gd name="T10" fmla="*/ 73 w 73"/>
                  <a:gd name="T11" fmla="*/ 0 h 73"/>
                  <a:gd name="T12" fmla="*/ 73 w 73"/>
                  <a:gd name="T13" fmla="*/ 73 h 73"/>
                  <a:gd name="T14" fmla="*/ 61 w 73"/>
                  <a:gd name="T15" fmla="*/ 73 h 73"/>
                  <a:gd name="T16" fmla="*/ 61 w 73"/>
                  <a:gd name="T17" fmla="*/ 14 h 73"/>
                  <a:gd name="T18" fmla="*/ 40 w 73"/>
                  <a:gd name="T19" fmla="*/ 73 h 73"/>
                  <a:gd name="T20" fmla="*/ 33 w 73"/>
                  <a:gd name="T21" fmla="*/ 73 h 73"/>
                  <a:gd name="T22" fmla="*/ 12 w 73"/>
                  <a:gd name="T23" fmla="*/ 14 h 73"/>
                  <a:gd name="T24" fmla="*/ 12 w 73"/>
                  <a:gd name="T25" fmla="*/ 73 h 73"/>
                  <a:gd name="T26" fmla="*/ 0 w 73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3">
                    <a:moveTo>
                      <a:pt x="0" y="73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8" y="54"/>
                    </a:lnTo>
                    <a:lnTo>
                      <a:pt x="57" y="0"/>
                    </a:lnTo>
                    <a:lnTo>
                      <a:pt x="73" y="0"/>
                    </a:lnTo>
                    <a:lnTo>
                      <a:pt x="73" y="73"/>
                    </a:lnTo>
                    <a:lnTo>
                      <a:pt x="61" y="73"/>
                    </a:lnTo>
                    <a:lnTo>
                      <a:pt x="61" y="14"/>
                    </a:lnTo>
                    <a:lnTo>
                      <a:pt x="40" y="73"/>
                    </a:lnTo>
                    <a:lnTo>
                      <a:pt x="33" y="73"/>
                    </a:lnTo>
                    <a:lnTo>
                      <a:pt x="12" y="14"/>
                    </a:lnTo>
                    <a:lnTo>
                      <a:pt x="12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49"/>
              <p:cNvSpPr>
                <a:spLocks noEditPoints="1"/>
              </p:cNvSpPr>
              <p:nvPr/>
            </p:nvSpPr>
            <p:spPr bwMode="auto">
              <a:xfrm>
                <a:off x="7062788" y="2241550"/>
                <a:ext cx="90488" cy="98425"/>
              </a:xfrm>
              <a:custGeom>
                <a:avLst/>
                <a:gdLst>
                  <a:gd name="T0" fmla="*/ 5 w 24"/>
                  <a:gd name="T1" fmla="*/ 15 h 26"/>
                  <a:gd name="T2" fmla="*/ 8 w 24"/>
                  <a:gd name="T3" fmla="*/ 20 h 26"/>
                  <a:gd name="T4" fmla="*/ 12 w 24"/>
                  <a:gd name="T5" fmla="*/ 21 h 26"/>
                  <a:gd name="T6" fmla="*/ 16 w 24"/>
                  <a:gd name="T7" fmla="*/ 20 h 26"/>
                  <a:gd name="T8" fmla="*/ 18 w 24"/>
                  <a:gd name="T9" fmla="*/ 18 h 26"/>
                  <a:gd name="T10" fmla="*/ 23 w 24"/>
                  <a:gd name="T11" fmla="*/ 18 h 26"/>
                  <a:gd name="T12" fmla="*/ 19 w 24"/>
                  <a:gd name="T13" fmla="*/ 24 h 26"/>
                  <a:gd name="T14" fmla="*/ 12 w 24"/>
                  <a:gd name="T15" fmla="*/ 26 h 26"/>
                  <a:gd name="T16" fmla="*/ 8 w 24"/>
                  <a:gd name="T17" fmla="*/ 25 h 26"/>
                  <a:gd name="T18" fmla="*/ 4 w 24"/>
                  <a:gd name="T19" fmla="*/ 22 h 26"/>
                  <a:gd name="T20" fmla="*/ 1 w 24"/>
                  <a:gd name="T21" fmla="*/ 18 h 26"/>
                  <a:gd name="T22" fmla="*/ 0 w 24"/>
                  <a:gd name="T23" fmla="*/ 13 h 26"/>
                  <a:gd name="T24" fmla="*/ 1 w 24"/>
                  <a:gd name="T25" fmla="*/ 8 h 26"/>
                  <a:gd name="T26" fmla="*/ 4 w 24"/>
                  <a:gd name="T27" fmla="*/ 4 h 26"/>
                  <a:gd name="T28" fmla="*/ 8 w 24"/>
                  <a:gd name="T29" fmla="*/ 1 h 26"/>
                  <a:gd name="T30" fmla="*/ 12 w 24"/>
                  <a:gd name="T31" fmla="*/ 0 h 26"/>
                  <a:gd name="T32" fmla="*/ 18 w 24"/>
                  <a:gd name="T33" fmla="*/ 2 h 26"/>
                  <a:gd name="T34" fmla="*/ 22 w 24"/>
                  <a:gd name="T35" fmla="*/ 6 h 26"/>
                  <a:gd name="T36" fmla="*/ 24 w 24"/>
                  <a:gd name="T37" fmla="*/ 10 h 26"/>
                  <a:gd name="T38" fmla="*/ 24 w 24"/>
                  <a:gd name="T39" fmla="*/ 14 h 26"/>
                  <a:gd name="T40" fmla="*/ 24 w 24"/>
                  <a:gd name="T41" fmla="*/ 15 h 26"/>
                  <a:gd name="T42" fmla="*/ 5 w 24"/>
                  <a:gd name="T43" fmla="*/ 15 h 26"/>
                  <a:gd name="T44" fmla="*/ 8 w 24"/>
                  <a:gd name="T45" fmla="*/ 6 h 26"/>
                  <a:gd name="T46" fmla="*/ 5 w 24"/>
                  <a:gd name="T47" fmla="*/ 11 h 26"/>
                  <a:gd name="T48" fmla="*/ 19 w 24"/>
                  <a:gd name="T49" fmla="*/ 11 h 26"/>
                  <a:gd name="T50" fmla="*/ 16 w 24"/>
                  <a:gd name="T51" fmla="*/ 6 h 26"/>
                  <a:gd name="T52" fmla="*/ 12 w 24"/>
                  <a:gd name="T53" fmla="*/ 5 h 26"/>
                  <a:gd name="T54" fmla="*/ 8 w 24"/>
                  <a:gd name="T5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" h="26">
                    <a:moveTo>
                      <a:pt x="5" y="15"/>
                    </a:moveTo>
                    <a:cubicBezTo>
                      <a:pt x="6" y="17"/>
                      <a:pt x="7" y="19"/>
                      <a:pt x="8" y="20"/>
                    </a:cubicBezTo>
                    <a:cubicBezTo>
                      <a:pt x="9" y="21"/>
                      <a:pt x="11" y="21"/>
                      <a:pt x="12" y="21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21"/>
                      <a:pt x="21" y="22"/>
                      <a:pt x="19" y="24"/>
                    </a:cubicBezTo>
                    <a:cubicBezTo>
                      <a:pt x="17" y="25"/>
                      <a:pt x="15" y="26"/>
                      <a:pt x="12" y="26"/>
                    </a:cubicBezTo>
                    <a:cubicBezTo>
                      <a:pt x="11" y="26"/>
                      <a:pt x="9" y="26"/>
                      <a:pt x="8" y="25"/>
                    </a:cubicBezTo>
                    <a:cubicBezTo>
                      <a:pt x="6" y="24"/>
                      <a:pt x="5" y="23"/>
                      <a:pt x="4" y="22"/>
                    </a:cubicBezTo>
                    <a:cubicBezTo>
                      <a:pt x="3" y="21"/>
                      <a:pt x="2" y="20"/>
                      <a:pt x="1" y="18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12"/>
                      <a:pt x="1" y="10"/>
                      <a:pt x="1" y="8"/>
                    </a:cubicBezTo>
                    <a:cubicBezTo>
                      <a:pt x="2" y="7"/>
                      <a:pt x="3" y="6"/>
                      <a:pt x="4" y="4"/>
                    </a:cubicBezTo>
                    <a:cubicBezTo>
                      <a:pt x="5" y="3"/>
                      <a:pt x="6" y="2"/>
                      <a:pt x="8" y="1"/>
                    </a:cubicBezTo>
                    <a:cubicBezTo>
                      <a:pt x="9" y="1"/>
                      <a:pt x="10" y="0"/>
                      <a:pt x="12" y="0"/>
                    </a:cubicBezTo>
                    <a:cubicBezTo>
                      <a:pt x="14" y="0"/>
                      <a:pt x="16" y="1"/>
                      <a:pt x="18" y="2"/>
                    </a:cubicBezTo>
                    <a:cubicBezTo>
                      <a:pt x="20" y="3"/>
                      <a:pt x="21" y="4"/>
                      <a:pt x="22" y="6"/>
                    </a:cubicBezTo>
                    <a:cubicBezTo>
                      <a:pt x="23" y="7"/>
                      <a:pt x="23" y="8"/>
                      <a:pt x="24" y="10"/>
                    </a:cubicBezTo>
                    <a:cubicBezTo>
                      <a:pt x="24" y="11"/>
                      <a:pt x="24" y="12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lnTo>
                      <a:pt x="5" y="15"/>
                    </a:lnTo>
                    <a:close/>
                    <a:moveTo>
                      <a:pt x="8" y="6"/>
                    </a:moveTo>
                    <a:cubicBezTo>
                      <a:pt x="7" y="7"/>
                      <a:pt x="6" y="9"/>
                      <a:pt x="5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9"/>
                      <a:pt x="18" y="7"/>
                      <a:pt x="16" y="6"/>
                    </a:cubicBezTo>
                    <a:cubicBezTo>
                      <a:pt x="15" y="6"/>
                      <a:pt x="14" y="5"/>
                      <a:pt x="12" y="5"/>
                    </a:cubicBezTo>
                    <a:cubicBezTo>
                      <a:pt x="11" y="5"/>
                      <a:pt x="9" y="6"/>
                      <a:pt x="8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50"/>
              <p:cNvSpPr>
                <a:spLocks noEditPoints="1"/>
              </p:cNvSpPr>
              <p:nvPr/>
            </p:nvSpPr>
            <p:spPr bwMode="auto">
              <a:xfrm>
                <a:off x="7172326" y="2219325"/>
                <a:ext cx="90488" cy="120650"/>
              </a:xfrm>
              <a:custGeom>
                <a:avLst/>
                <a:gdLst>
                  <a:gd name="T0" fmla="*/ 3 w 24"/>
                  <a:gd name="T1" fmla="*/ 28 h 32"/>
                  <a:gd name="T2" fmla="*/ 0 w 24"/>
                  <a:gd name="T3" fmla="*/ 19 h 32"/>
                  <a:gd name="T4" fmla="*/ 1 w 24"/>
                  <a:gd name="T5" fmla="*/ 14 h 32"/>
                  <a:gd name="T6" fmla="*/ 3 w 24"/>
                  <a:gd name="T7" fmla="*/ 10 h 32"/>
                  <a:gd name="T8" fmla="*/ 7 w 24"/>
                  <a:gd name="T9" fmla="*/ 7 h 32"/>
                  <a:gd name="T10" fmla="*/ 12 w 24"/>
                  <a:gd name="T11" fmla="*/ 7 h 32"/>
                  <a:gd name="T12" fmla="*/ 15 w 24"/>
                  <a:gd name="T13" fmla="*/ 7 h 32"/>
                  <a:gd name="T14" fmla="*/ 19 w 24"/>
                  <a:gd name="T15" fmla="*/ 10 h 32"/>
                  <a:gd name="T16" fmla="*/ 19 w 24"/>
                  <a:gd name="T17" fmla="*/ 0 h 32"/>
                  <a:gd name="T18" fmla="*/ 24 w 24"/>
                  <a:gd name="T19" fmla="*/ 0 h 32"/>
                  <a:gd name="T20" fmla="*/ 24 w 24"/>
                  <a:gd name="T21" fmla="*/ 31 h 32"/>
                  <a:gd name="T22" fmla="*/ 19 w 24"/>
                  <a:gd name="T23" fmla="*/ 31 h 32"/>
                  <a:gd name="T24" fmla="*/ 19 w 24"/>
                  <a:gd name="T25" fmla="*/ 29 h 32"/>
                  <a:gd name="T26" fmla="*/ 15 w 24"/>
                  <a:gd name="T27" fmla="*/ 31 h 32"/>
                  <a:gd name="T28" fmla="*/ 12 w 24"/>
                  <a:gd name="T29" fmla="*/ 32 h 32"/>
                  <a:gd name="T30" fmla="*/ 3 w 24"/>
                  <a:gd name="T31" fmla="*/ 28 h 32"/>
                  <a:gd name="T32" fmla="*/ 17 w 24"/>
                  <a:gd name="T33" fmla="*/ 14 h 32"/>
                  <a:gd name="T34" fmla="*/ 12 w 24"/>
                  <a:gd name="T35" fmla="*/ 11 h 32"/>
                  <a:gd name="T36" fmla="*/ 7 w 24"/>
                  <a:gd name="T37" fmla="*/ 13 h 32"/>
                  <a:gd name="T38" fmla="*/ 5 w 24"/>
                  <a:gd name="T39" fmla="*/ 19 h 32"/>
                  <a:gd name="T40" fmla="*/ 7 w 24"/>
                  <a:gd name="T41" fmla="*/ 25 h 32"/>
                  <a:gd name="T42" fmla="*/ 12 w 24"/>
                  <a:gd name="T43" fmla="*/ 27 h 32"/>
                  <a:gd name="T44" fmla="*/ 17 w 24"/>
                  <a:gd name="T45" fmla="*/ 25 h 32"/>
                  <a:gd name="T46" fmla="*/ 20 w 24"/>
                  <a:gd name="T47" fmla="*/ 19 h 32"/>
                  <a:gd name="T48" fmla="*/ 17 w 24"/>
                  <a:gd name="T49" fmla="*/ 1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32">
                    <a:moveTo>
                      <a:pt x="3" y="28"/>
                    </a:moveTo>
                    <a:cubicBezTo>
                      <a:pt x="1" y="26"/>
                      <a:pt x="0" y="23"/>
                      <a:pt x="0" y="19"/>
                    </a:cubicBezTo>
                    <a:cubicBezTo>
                      <a:pt x="0" y="17"/>
                      <a:pt x="0" y="16"/>
                      <a:pt x="1" y="14"/>
                    </a:cubicBezTo>
                    <a:cubicBezTo>
                      <a:pt x="1" y="13"/>
                      <a:pt x="2" y="11"/>
                      <a:pt x="3" y="10"/>
                    </a:cubicBezTo>
                    <a:cubicBezTo>
                      <a:pt x="5" y="9"/>
                      <a:pt x="6" y="8"/>
                      <a:pt x="7" y="7"/>
                    </a:cubicBezTo>
                    <a:cubicBezTo>
                      <a:pt x="9" y="7"/>
                      <a:pt x="10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7" y="8"/>
                      <a:pt x="18" y="9"/>
                      <a:pt x="19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9" y="32"/>
                      <a:pt x="6" y="31"/>
                      <a:pt x="3" y="28"/>
                    </a:cubicBezTo>
                    <a:close/>
                    <a:moveTo>
                      <a:pt x="17" y="14"/>
                    </a:moveTo>
                    <a:cubicBezTo>
                      <a:pt x="16" y="12"/>
                      <a:pt x="14" y="11"/>
                      <a:pt x="12" y="11"/>
                    </a:cubicBezTo>
                    <a:cubicBezTo>
                      <a:pt x="10" y="11"/>
                      <a:pt x="8" y="12"/>
                      <a:pt x="7" y="13"/>
                    </a:cubicBezTo>
                    <a:cubicBezTo>
                      <a:pt x="5" y="15"/>
                      <a:pt x="5" y="17"/>
                      <a:pt x="5" y="19"/>
                    </a:cubicBezTo>
                    <a:cubicBezTo>
                      <a:pt x="5" y="21"/>
                      <a:pt x="5" y="23"/>
                      <a:pt x="7" y="25"/>
                    </a:cubicBezTo>
                    <a:cubicBezTo>
                      <a:pt x="8" y="27"/>
                      <a:pt x="10" y="27"/>
                      <a:pt x="12" y="27"/>
                    </a:cubicBezTo>
                    <a:cubicBezTo>
                      <a:pt x="14" y="27"/>
                      <a:pt x="16" y="27"/>
                      <a:pt x="17" y="25"/>
                    </a:cubicBezTo>
                    <a:cubicBezTo>
                      <a:pt x="19" y="23"/>
                      <a:pt x="20" y="21"/>
                      <a:pt x="20" y="19"/>
                    </a:cubicBezTo>
                    <a:cubicBezTo>
                      <a:pt x="20" y="17"/>
                      <a:pt x="19" y="15"/>
                      <a:pt x="17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51"/>
              <p:cNvSpPr>
                <a:spLocks noEditPoints="1"/>
              </p:cNvSpPr>
              <p:nvPr/>
            </p:nvSpPr>
            <p:spPr bwMode="auto">
              <a:xfrm>
                <a:off x="7285038" y="2219325"/>
                <a:ext cx="19050" cy="115888"/>
              </a:xfrm>
              <a:custGeom>
                <a:avLst/>
                <a:gdLst>
                  <a:gd name="T0" fmla="*/ 0 w 12"/>
                  <a:gd name="T1" fmla="*/ 16 h 73"/>
                  <a:gd name="T2" fmla="*/ 12 w 12"/>
                  <a:gd name="T3" fmla="*/ 16 h 73"/>
                  <a:gd name="T4" fmla="*/ 12 w 12"/>
                  <a:gd name="T5" fmla="*/ 73 h 73"/>
                  <a:gd name="T6" fmla="*/ 0 w 12"/>
                  <a:gd name="T7" fmla="*/ 73 h 73"/>
                  <a:gd name="T8" fmla="*/ 0 w 12"/>
                  <a:gd name="T9" fmla="*/ 16 h 73"/>
                  <a:gd name="T10" fmla="*/ 0 w 12"/>
                  <a:gd name="T11" fmla="*/ 9 h 73"/>
                  <a:gd name="T12" fmla="*/ 0 w 12"/>
                  <a:gd name="T13" fmla="*/ 0 h 73"/>
                  <a:gd name="T14" fmla="*/ 12 w 12"/>
                  <a:gd name="T15" fmla="*/ 0 h 73"/>
                  <a:gd name="T16" fmla="*/ 12 w 12"/>
                  <a:gd name="T17" fmla="*/ 9 h 73"/>
                  <a:gd name="T18" fmla="*/ 0 w 12"/>
                  <a:gd name="T19" fmla="*/ 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3">
                    <a:moveTo>
                      <a:pt x="0" y="16"/>
                    </a:moveTo>
                    <a:lnTo>
                      <a:pt x="12" y="16"/>
                    </a:lnTo>
                    <a:lnTo>
                      <a:pt x="12" y="73"/>
                    </a:lnTo>
                    <a:lnTo>
                      <a:pt x="0" y="73"/>
                    </a:lnTo>
                    <a:lnTo>
                      <a:pt x="0" y="16"/>
                    </a:lnTo>
                    <a:close/>
                    <a:moveTo>
                      <a:pt x="0" y="9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52"/>
              <p:cNvSpPr>
                <a:spLocks noEditPoints="1"/>
              </p:cNvSpPr>
              <p:nvPr/>
            </p:nvSpPr>
            <p:spPr bwMode="auto">
              <a:xfrm>
                <a:off x="7321551" y="2244725"/>
                <a:ext cx="90488" cy="95250"/>
              </a:xfrm>
              <a:custGeom>
                <a:avLst/>
                <a:gdLst>
                  <a:gd name="T0" fmla="*/ 4 w 24"/>
                  <a:gd name="T1" fmla="*/ 21 h 25"/>
                  <a:gd name="T2" fmla="*/ 0 w 24"/>
                  <a:gd name="T3" fmla="*/ 12 h 25"/>
                  <a:gd name="T4" fmla="*/ 1 w 24"/>
                  <a:gd name="T5" fmla="*/ 7 h 25"/>
                  <a:gd name="T6" fmla="*/ 4 w 24"/>
                  <a:gd name="T7" fmla="*/ 3 h 25"/>
                  <a:gd name="T8" fmla="*/ 7 w 24"/>
                  <a:gd name="T9" fmla="*/ 0 h 25"/>
                  <a:gd name="T10" fmla="*/ 12 w 24"/>
                  <a:gd name="T11" fmla="*/ 0 h 25"/>
                  <a:gd name="T12" fmla="*/ 16 w 24"/>
                  <a:gd name="T13" fmla="*/ 0 h 25"/>
                  <a:gd name="T14" fmla="*/ 20 w 24"/>
                  <a:gd name="T15" fmla="*/ 3 h 25"/>
                  <a:gd name="T16" fmla="*/ 20 w 24"/>
                  <a:gd name="T17" fmla="*/ 0 h 25"/>
                  <a:gd name="T18" fmla="*/ 24 w 24"/>
                  <a:gd name="T19" fmla="*/ 0 h 25"/>
                  <a:gd name="T20" fmla="*/ 24 w 24"/>
                  <a:gd name="T21" fmla="*/ 24 h 25"/>
                  <a:gd name="T22" fmla="*/ 20 w 24"/>
                  <a:gd name="T23" fmla="*/ 24 h 25"/>
                  <a:gd name="T24" fmla="*/ 20 w 24"/>
                  <a:gd name="T25" fmla="*/ 22 h 25"/>
                  <a:gd name="T26" fmla="*/ 16 w 24"/>
                  <a:gd name="T27" fmla="*/ 24 h 25"/>
                  <a:gd name="T28" fmla="*/ 12 w 24"/>
                  <a:gd name="T29" fmla="*/ 25 h 25"/>
                  <a:gd name="T30" fmla="*/ 4 w 24"/>
                  <a:gd name="T31" fmla="*/ 21 h 25"/>
                  <a:gd name="T32" fmla="*/ 18 w 24"/>
                  <a:gd name="T33" fmla="*/ 6 h 25"/>
                  <a:gd name="T34" fmla="*/ 12 w 24"/>
                  <a:gd name="T35" fmla="*/ 4 h 25"/>
                  <a:gd name="T36" fmla="*/ 7 w 24"/>
                  <a:gd name="T37" fmla="*/ 6 h 25"/>
                  <a:gd name="T38" fmla="*/ 5 w 24"/>
                  <a:gd name="T39" fmla="*/ 12 h 25"/>
                  <a:gd name="T40" fmla="*/ 7 w 24"/>
                  <a:gd name="T41" fmla="*/ 18 h 25"/>
                  <a:gd name="T42" fmla="*/ 13 w 24"/>
                  <a:gd name="T43" fmla="*/ 20 h 25"/>
                  <a:gd name="T44" fmla="*/ 18 w 24"/>
                  <a:gd name="T45" fmla="*/ 18 h 25"/>
                  <a:gd name="T46" fmla="*/ 20 w 24"/>
                  <a:gd name="T47" fmla="*/ 12 h 25"/>
                  <a:gd name="T48" fmla="*/ 18 w 24"/>
                  <a:gd name="T4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25">
                    <a:moveTo>
                      <a:pt x="4" y="21"/>
                    </a:moveTo>
                    <a:cubicBezTo>
                      <a:pt x="1" y="19"/>
                      <a:pt x="0" y="16"/>
                      <a:pt x="0" y="12"/>
                    </a:cubicBezTo>
                    <a:cubicBezTo>
                      <a:pt x="0" y="10"/>
                      <a:pt x="1" y="9"/>
                      <a:pt x="1" y="7"/>
                    </a:cubicBezTo>
                    <a:cubicBezTo>
                      <a:pt x="2" y="6"/>
                      <a:pt x="3" y="4"/>
                      <a:pt x="4" y="3"/>
                    </a:cubicBezTo>
                    <a:cubicBezTo>
                      <a:pt x="5" y="2"/>
                      <a:pt x="6" y="1"/>
                      <a:pt x="7" y="0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2"/>
                      <a:pt x="20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8" y="23"/>
                      <a:pt x="17" y="24"/>
                      <a:pt x="16" y="24"/>
                    </a:cubicBezTo>
                    <a:cubicBezTo>
                      <a:pt x="15" y="25"/>
                      <a:pt x="14" y="25"/>
                      <a:pt x="12" y="25"/>
                    </a:cubicBezTo>
                    <a:cubicBezTo>
                      <a:pt x="9" y="25"/>
                      <a:pt x="6" y="24"/>
                      <a:pt x="4" y="21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4"/>
                      <a:pt x="12" y="4"/>
                    </a:cubicBezTo>
                    <a:cubicBezTo>
                      <a:pt x="10" y="4"/>
                      <a:pt x="9" y="5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14"/>
                      <a:pt x="6" y="16"/>
                      <a:pt x="7" y="18"/>
                    </a:cubicBezTo>
                    <a:cubicBezTo>
                      <a:pt x="9" y="20"/>
                      <a:pt x="10" y="20"/>
                      <a:pt x="13" y="20"/>
                    </a:cubicBezTo>
                    <a:cubicBezTo>
                      <a:pt x="14" y="20"/>
                      <a:pt x="16" y="20"/>
                      <a:pt x="18" y="18"/>
                    </a:cubicBezTo>
                    <a:cubicBezTo>
                      <a:pt x="19" y="16"/>
                      <a:pt x="20" y="14"/>
                      <a:pt x="20" y="12"/>
                    </a:cubicBezTo>
                    <a:cubicBezTo>
                      <a:pt x="20" y="10"/>
                      <a:pt x="19" y="8"/>
                      <a:pt x="18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7439026" y="2316163"/>
                <a:ext cx="14288" cy="41275"/>
              </a:xfrm>
              <a:custGeom>
                <a:avLst/>
                <a:gdLst>
                  <a:gd name="T0" fmla="*/ 0 w 4"/>
                  <a:gd name="T1" fmla="*/ 8 h 11"/>
                  <a:gd name="T2" fmla="*/ 0 w 4"/>
                  <a:gd name="T3" fmla="*/ 7 h 11"/>
                  <a:gd name="T4" fmla="*/ 1 w 4"/>
                  <a:gd name="T5" fmla="*/ 5 h 11"/>
                  <a:gd name="T6" fmla="*/ 0 w 4"/>
                  <a:gd name="T7" fmla="*/ 5 h 11"/>
                  <a:gd name="T8" fmla="*/ 0 w 4"/>
                  <a:gd name="T9" fmla="*/ 0 h 11"/>
                  <a:gd name="T10" fmla="*/ 4 w 4"/>
                  <a:gd name="T11" fmla="*/ 0 h 11"/>
                  <a:gd name="T12" fmla="*/ 4 w 4"/>
                  <a:gd name="T13" fmla="*/ 5 h 11"/>
                  <a:gd name="T14" fmla="*/ 3 w 4"/>
                  <a:gd name="T15" fmla="*/ 9 h 11"/>
                  <a:gd name="T16" fmla="*/ 0 w 4"/>
                  <a:gd name="T17" fmla="*/ 11 h 11"/>
                  <a:gd name="T18" fmla="*/ 0 w 4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1">
                    <a:moveTo>
                      <a:pt x="0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8"/>
                      <a:pt x="3" y="9"/>
                    </a:cubicBezTo>
                    <a:cubicBezTo>
                      <a:pt x="2" y="10"/>
                      <a:pt x="1" y="10"/>
                      <a:pt x="0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7529513" y="2219325"/>
                <a:ext cx="19050" cy="1158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7570788" y="2244725"/>
                <a:ext cx="74613" cy="90488"/>
              </a:xfrm>
              <a:custGeom>
                <a:avLst/>
                <a:gdLst>
                  <a:gd name="T0" fmla="*/ 0 w 20"/>
                  <a:gd name="T1" fmla="*/ 24 h 24"/>
                  <a:gd name="T2" fmla="*/ 0 w 20"/>
                  <a:gd name="T3" fmla="*/ 0 h 24"/>
                  <a:gd name="T4" fmla="*/ 5 w 20"/>
                  <a:gd name="T5" fmla="*/ 0 h 24"/>
                  <a:gd name="T6" fmla="*/ 5 w 20"/>
                  <a:gd name="T7" fmla="*/ 2 h 24"/>
                  <a:gd name="T8" fmla="*/ 8 w 20"/>
                  <a:gd name="T9" fmla="*/ 0 h 24"/>
                  <a:gd name="T10" fmla="*/ 11 w 20"/>
                  <a:gd name="T11" fmla="*/ 0 h 24"/>
                  <a:gd name="T12" fmla="*/ 17 w 20"/>
                  <a:gd name="T13" fmla="*/ 3 h 24"/>
                  <a:gd name="T14" fmla="*/ 20 w 20"/>
                  <a:gd name="T15" fmla="*/ 11 h 24"/>
                  <a:gd name="T16" fmla="*/ 20 w 20"/>
                  <a:gd name="T17" fmla="*/ 24 h 24"/>
                  <a:gd name="T18" fmla="*/ 15 w 20"/>
                  <a:gd name="T19" fmla="*/ 24 h 24"/>
                  <a:gd name="T20" fmla="*/ 15 w 20"/>
                  <a:gd name="T21" fmla="*/ 12 h 24"/>
                  <a:gd name="T22" fmla="*/ 14 w 20"/>
                  <a:gd name="T23" fmla="*/ 6 h 24"/>
                  <a:gd name="T24" fmla="*/ 10 w 20"/>
                  <a:gd name="T25" fmla="*/ 4 h 24"/>
                  <a:gd name="T26" fmla="*/ 6 w 20"/>
                  <a:gd name="T27" fmla="*/ 7 h 24"/>
                  <a:gd name="T28" fmla="*/ 5 w 20"/>
                  <a:gd name="T29" fmla="*/ 13 h 24"/>
                  <a:gd name="T30" fmla="*/ 5 w 20"/>
                  <a:gd name="T31" fmla="*/ 24 h 24"/>
                  <a:gd name="T32" fmla="*/ 0 w 20"/>
                  <a:gd name="T3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4">
                    <a:moveTo>
                      <a:pt x="0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7" y="1"/>
                      <a:pt x="8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4" y="0"/>
                      <a:pt x="16" y="1"/>
                      <a:pt x="17" y="3"/>
                    </a:cubicBezTo>
                    <a:cubicBezTo>
                      <a:pt x="19" y="4"/>
                      <a:pt x="20" y="7"/>
                      <a:pt x="20" y="11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9"/>
                      <a:pt x="15" y="7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cubicBezTo>
                      <a:pt x="8" y="4"/>
                      <a:pt x="7" y="5"/>
                      <a:pt x="6" y="7"/>
                    </a:cubicBezTo>
                    <a:cubicBezTo>
                      <a:pt x="5" y="8"/>
                      <a:pt x="5" y="10"/>
                      <a:pt x="5" y="13"/>
                    </a:cubicBezTo>
                    <a:cubicBezTo>
                      <a:pt x="5" y="24"/>
                      <a:pt x="5" y="24"/>
                      <a:pt x="5" y="24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7667626" y="2241550"/>
                <a:ext cx="87313" cy="98425"/>
              </a:xfrm>
              <a:custGeom>
                <a:avLst/>
                <a:gdLst>
                  <a:gd name="T0" fmla="*/ 18 w 23"/>
                  <a:gd name="T1" fmla="*/ 24 h 26"/>
                  <a:gd name="T2" fmla="*/ 11 w 23"/>
                  <a:gd name="T3" fmla="*/ 26 h 26"/>
                  <a:gd name="T4" fmla="*/ 7 w 23"/>
                  <a:gd name="T5" fmla="*/ 25 h 26"/>
                  <a:gd name="T6" fmla="*/ 3 w 23"/>
                  <a:gd name="T7" fmla="*/ 22 h 26"/>
                  <a:gd name="T8" fmla="*/ 0 w 23"/>
                  <a:gd name="T9" fmla="*/ 18 h 26"/>
                  <a:gd name="T10" fmla="*/ 0 w 23"/>
                  <a:gd name="T11" fmla="*/ 13 h 26"/>
                  <a:gd name="T12" fmla="*/ 0 w 23"/>
                  <a:gd name="T13" fmla="*/ 9 h 26"/>
                  <a:gd name="T14" fmla="*/ 3 w 23"/>
                  <a:gd name="T15" fmla="*/ 5 h 26"/>
                  <a:gd name="T16" fmla="*/ 7 w 23"/>
                  <a:gd name="T17" fmla="*/ 1 h 26"/>
                  <a:gd name="T18" fmla="*/ 12 w 23"/>
                  <a:gd name="T19" fmla="*/ 0 h 26"/>
                  <a:gd name="T20" fmla="*/ 18 w 23"/>
                  <a:gd name="T21" fmla="*/ 3 h 26"/>
                  <a:gd name="T22" fmla="*/ 23 w 23"/>
                  <a:gd name="T23" fmla="*/ 9 h 26"/>
                  <a:gd name="T24" fmla="*/ 18 w 23"/>
                  <a:gd name="T25" fmla="*/ 9 h 26"/>
                  <a:gd name="T26" fmla="*/ 15 w 23"/>
                  <a:gd name="T27" fmla="*/ 6 h 26"/>
                  <a:gd name="T28" fmla="*/ 11 w 23"/>
                  <a:gd name="T29" fmla="*/ 5 h 26"/>
                  <a:gd name="T30" fmla="*/ 6 w 23"/>
                  <a:gd name="T31" fmla="*/ 7 h 26"/>
                  <a:gd name="T32" fmla="*/ 4 w 23"/>
                  <a:gd name="T33" fmla="*/ 13 h 26"/>
                  <a:gd name="T34" fmla="*/ 6 w 23"/>
                  <a:gd name="T35" fmla="*/ 19 h 26"/>
                  <a:gd name="T36" fmla="*/ 11 w 23"/>
                  <a:gd name="T37" fmla="*/ 21 h 26"/>
                  <a:gd name="T38" fmla="*/ 15 w 23"/>
                  <a:gd name="T39" fmla="*/ 20 h 26"/>
                  <a:gd name="T40" fmla="*/ 18 w 23"/>
                  <a:gd name="T41" fmla="*/ 17 h 26"/>
                  <a:gd name="T42" fmla="*/ 23 w 23"/>
                  <a:gd name="T43" fmla="*/ 17 h 26"/>
                  <a:gd name="T44" fmla="*/ 18 w 23"/>
                  <a:gd name="T45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26">
                    <a:moveTo>
                      <a:pt x="18" y="24"/>
                    </a:moveTo>
                    <a:cubicBezTo>
                      <a:pt x="16" y="25"/>
                      <a:pt x="14" y="26"/>
                      <a:pt x="11" y="26"/>
                    </a:cubicBezTo>
                    <a:cubicBezTo>
                      <a:pt x="10" y="26"/>
                      <a:pt x="8" y="26"/>
                      <a:pt x="7" y="25"/>
                    </a:cubicBezTo>
                    <a:cubicBezTo>
                      <a:pt x="5" y="24"/>
                      <a:pt x="4" y="23"/>
                      <a:pt x="3" y="22"/>
                    </a:cubicBezTo>
                    <a:cubicBezTo>
                      <a:pt x="2" y="21"/>
                      <a:pt x="1" y="20"/>
                      <a:pt x="0" y="18"/>
                    </a:cubicBezTo>
                    <a:cubicBezTo>
                      <a:pt x="0" y="16"/>
                      <a:pt x="0" y="15"/>
                      <a:pt x="0" y="13"/>
                    </a:cubicBezTo>
                    <a:cubicBezTo>
                      <a:pt x="0" y="12"/>
                      <a:pt x="0" y="10"/>
                      <a:pt x="0" y="9"/>
                    </a:cubicBezTo>
                    <a:cubicBezTo>
                      <a:pt x="1" y="7"/>
                      <a:pt x="2" y="6"/>
                      <a:pt x="3" y="5"/>
                    </a:cubicBezTo>
                    <a:cubicBezTo>
                      <a:pt x="4" y="3"/>
                      <a:pt x="5" y="2"/>
                      <a:pt x="7" y="1"/>
                    </a:cubicBezTo>
                    <a:cubicBezTo>
                      <a:pt x="9" y="1"/>
                      <a:pt x="10" y="0"/>
                      <a:pt x="12" y="0"/>
                    </a:cubicBezTo>
                    <a:cubicBezTo>
                      <a:pt x="14" y="0"/>
                      <a:pt x="17" y="1"/>
                      <a:pt x="18" y="3"/>
                    </a:cubicBezTo>
                    <a:cubicBezTo>
                      <a:pt x="20" y="4"/>
                      <a:pt x="22" y="7"/>
                      <a:pt x="23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8"/>
                      <a:pt x="16" y="7"/>
                      <a:pt x="15" y="6"/>
                    </a:cubicBezTo>
                    <a:cubicBezTo>
                      <a:pt x="14" y="6"/>
                      <a:pt x="13" y="5"/>
                      <a:pt x="11" y="5"/>
                    </a:cubicBezTo>
                    <a:cubicBezTo>
                      <a:pt x="9" y="5"/>
                      <a:pt x="8" y="6"/>
                      <a:pt x="6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7"/>
                      <a:pt x="6" y="19"/>
                    </a:cubicBezTo>
                    <a:cubicBezTo>
                      <a:pt x="8" y="21"/>
                      <a:pt x="9" y="21"/>
                      <a:pt x="11" y="21"/>
                    </a:cubicBezTo>
                    <a:cubicBezTo>
                      <a:pt x="13" y="21"/>
                      <a:pt x="14" y="21"/>
                      <a:pt x="15" y="20"/>
                    </a:cubicBezTo>
                    <a:cubicBezTo>
                      <a:pt x="16" y="19"/>
                      <a:pt x="17" y="18"/>
                      <a:pt x="18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2" y="20"/>
                      <a:pt x="20" y="22"/>
                      <a:pt x="1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>
                <a:off x="7777163" y="2316163"/>
                <a:ext cx="19050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58"/>
              <p:cNvSpPr>
                <a:spLocks/>
              </p:cNvSpPr>
              <p:nvPr/>
            </p:nvSpPr>
            <p:spPr bwMode="auto">
              <a:xfrm>
                <a:off x="5475288" y="1830388"/>
                <a:ext cx="139700" cy="358775"/>
              </a:xfrm>
              <a:custGeom>
                <a:avLst/>
                <a:gdLst>
                  <a:gd name="T0" fmla="*/ 1 w 37"/>
                  <a:gd name="T1" fmla="*/ 20 h 95"/>
                  <a:gd name="T2" fmla="*/ 1 w 37"/>
                  <a:gd name="T3" fmla="*/ 95 h 95"/>
                  <a:gd name="T4" fmla="*/ 21 w 37"/>
                  <a:gd name="T5" fmla="*/ 95 h 95"/>
                  <a:gd name="T6" fmla="*/ 21 w 37"/>
                  <a:gd name="T7" fmla="*/ 20 h 95"/>
                  <a:gd name="T8" fmla="*/ 37 w 37"/>
                  <a:gd name="T9" fmla="*/ 20 h 95"/>
                  <a:gd name="T10" fmla="*/ 37 w 37"/>
                  <a:gd name="T11" fmla="*/ 0 h 95"/>
                  <a:gd name="T12" fmla="*/ 20 w 37"/>
                  <a:gd name="T13" fmla="*/ 0 h 95"/>
                  <a:gd name="T14" fmla="*/ 1 w 37"/>
                  <a:gd name="T15" fmla="*/ 2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5">
                    <a:moveTo>
                      <a:pt x="1" y="20"/>
                    </a:moveTo>
                    <a:cubicBezTo>
                      <a:pt x="1" y="95"/>
                      <a:pt x="1" y="95"/>
                      <a:pt x="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1" y="20"/>
                      <a:pt x="1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59"/>
              <p:cNvSpPr>
                <a:spLocks/>
              </p:cNvSpPr>
              <p:nvPr/>
            </p:nvSpPr>
            <p:spPr bwMode="auto">
              <a:xfrm>
                <a:off x="5126038" y="2181225"/>
                <a:ext cx="428625" cy="169863"/>
              </a:xfrm>
              <a:custGeom>
                <a:avLst/>
                <a:gdLst>
                  <a:gd name="T0" fmla="*/ 20 w 114"/>
                  <a:gd name="T1" fmla="*/ 0 h 45"/>
                  <a:gd name="T2" fmla="*/ 0 w 114"/>
                  <a:gd name="T3" fmla="*/ 0 h 45"/>
                  <a:gd name="T4" fmla="*/ 0 w 114"/>
                  <a:gd name="T5" fmla="*/ 23 h 45"/>
                  <a:gd name="T6" fmla="*/ 19 w 114"/>
                  <a:gd name="T7" fmla="*/ 44 h 45"/>
                  <a:gd name="T8" fmla="*/ 114 w 114"/>
                  <a:gd name="T9" fmla="*/ 44 h 45"/>
                  <a:gd name="T10" fmla="*/ 114 w 114"/>
                  <a:gd name="T11" fmla="*/ 25 h 45"/>
                  <a:gd name="T12" fmla="*/ 20 w 114"/>
                  <a:gd name="T13" fmla="*/ 25 h 45"/>
                  <a:gd name="T14" fmla="*/ 20 w 114"/>
                  <a:gd name="T1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45">
                    <a:moveTo>
                      <a:pt x="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45"/>
                      <a:pt x="19" y="44"/>
                      <a:pt x="1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60"/>
              <p:cNvSpPr>
                <a:spLocks noEditPoints="1"/>
              </p:cNvSpPr>
              <p:nvPr/>
            </p:nvSpPr>
            <p:spPr bwMode="auto">
              <a:xfrm>
                <a:off x="5091113" y="1793875"/>
                <a:ext cx="342900" cy="368300"/>
              </a:xfrm>
              <a:custGeom>
                <a:avLst/>
                <a:gdLst>
                  <a:gd name="T0" fmla="*/ 3 w 91"/>
                  <a:gd name="T1" fmla="*/ 60 h 98"/>
                  <a:gd name="T2" fmla="*/ 45 w 91"/>
                  <a:gd name="T3" fmla="*/ 98 h 98"/>
                  <a:gd name="T4" fmla="*/ 87 w 91"/>
                  <a:gd name="T5" fmla="*/ 60 h 98"/>
                  <a:gd name="T6" fmla="*/ 71 w 91"/>
                  <a:gd name="T7" fmla="*/ 30 h 98"/>
                  <a:gd name="T8" fmla="*/ 91 w 91"/>
                  <a:gd name="T9" fmla="*/ 30 h 98"/>
                  <a:gd name="T10" fmla="*/ 91 w 91"/>
                  <a:gd name="T11" fmla="*/ 11 h 98"/>
                  <a:gd name="T12" fmla="*/ 59 w 91"/>
                  <a:gd name="T13" fmla="*/ 11 h 98"/>
                  <a:gd name="T14" fmla="*/ 59 w 91"/>
                  <a:gd name="T15" fmla="*/ 0 h 98"/>
                  <a:gd name="T16" fmla="*/ 32 w 91"/>
                  <a:gd name="T17" fmla="*/ 0 h 98"/>
                  <a:gd name="T18" fmla="*/ 32 w 91"/>
                  <a:gd name="T19" fmla="*/ 11 h 98"/>
                  <a:gd name="T20" fmla="*/ 0 w 91"/>
                  <a:gd name="T21" fmla="*/ 11 h 98"/>
                  <a:gd name="T22" fmla="*/ 0 w 91"/>
                  <a:gd name="T23" fmla="*/ 30 h 98"/>
                  <a:gd name="T24" fmla="*/ 20 w 91"/>
                  <a:gd name="T25" fmla="*/ 30 h 98"/>
                  <a:gd name="T26" fmla="*/ 3 w 91"/>
                  <a:gd name="T27" fmla="*/ 60 h 98"/>
                  <a:gd name="T28" fmla="*/ 45 w 91"/>
                  <a:gd name="T29" fmla="*/ 80 h 98"/>
                  <a:gd name="T30" fmla="*/ 23 w 91"/>
                  <a:gd name="T31" fmla="*/ 60 h 98"/>
                  <a:gd name="T32" fmla="*/ 45 w 91"/>
                  <a:gd name="T33" fmla="*/ 41 h 98"/>
                  <a:gd name="T34" fmla="*/ 67 w 91"/>
                  <a:gd name="T35" fmla="*/ 60 h 98"/>
                  <a:gd name="T36" fmla="*/ 45 w 91"/>
                  <a:gd name="T37" fmla="*/ 8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98">
                    <a:moveTo>
                      <a:pt x="3" y="60"/>
                    </a:moveTo>
                    <a:cubicBezTo>
                      <a:pt x="3" y="81"/>
                      <a:pt x="22" y="98"/>
                      <a:pt x="45" y="98"/>
                    </a:cubicBezTo>
                    <a:cubicBezTo>
                      <a:pt x="68" y="98"/>
                      <a:pt x="87" y="81"/>
                      <a:pt x="87" y="60"/>
                    </a:cubicBezTo>
                    <a:cubicBezTo>
                      <a:pt x="87" y="48"/>
                      <a:pt x="81" y="37"/>
                      <a:pt x="7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9" y="37"/>
                      <a:pt x="3" y="48"/>
                      <a:pt x="3" y="60"/>
                    </a:cubicBezTo>
                    <a:close/>
                    <a:moveTo>
                      <a:pt x="45" y="80"/>
                    </a:moveTo>
                    <a:cubicBezTo>
                      <a:pt x="33" y="80"/>
                      <a:pt x="23" y="71"/>
                      <a:pt x="23" y="60"/>
                    </a:cubicBezTo>
                    <a:cubicBezTo>
                      <a:pt x="23" y="50"/>
                      <a:pt x="33" y="41"/>
                      <a:pt x="45" y="41"/>
                    </a:cubicBezTo>
                    <a:cubicBezTo>
                      <a:pt x="57" y="41"/>
                      <a:pt x="67" y="50"/>
                      <a:pt x="67" y="60"/>
                    </a:cubicBezTo>
                    <a:cubicBezTo>
                      <a:pt x="67" y="71"/>
                      <a:pt x="57" y="80"/>
                      <a:pt x="45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61"/>
              <p:cNvSpPr>
                <a:spLocks noEditPoints="1"/>
              </p:cNvSpPr>
              <p:nvPr/>
            </p:nvSpPr>
            <p:spPr bwMode="auto">
              <a:xfrm>
                <a:off x="6249988" y="1838325"/>
                <a:ext cx="327025" cy="304800"/>
              </a:xfrm>
              <a:custGeom>
                <a:avLst/>
                <a:gdLst>
                  <a:gd name="T0" fmla="*/ 0 w 87"/>
                  <a:gd name="T1" fmla="*/ 6 h 81"/>
                  <a:gd name="T2" fmla="*/ 0 w 87"/>
                  <a:gd name="T3" fmla="*/ 6 h 81"/>
                  <a:gd name="T4" fmla="*/ 0 w 87"/>
                  <a:gd name="T5" fmla="*/ 60 h 81"/>
                  <a:gd name="T6" fmla="*/ 18 w 87"/>
                  <a:gd name="T7" fmla="*/ 80 h 81"/>
                  <a:gd name="T8" fmla="*/ 87 w 87"/>
                  <a:gd name="T9" fmla="*/ 80 h 81"/>
                  <a:gd name="T10" fmla="*/ 87 w 87"/>
                  <a:gd name="T11" fmla="*/ 67 h 81"/>
                  <a:gd name="T12" fmla="*/ 87 w 87"/>
                  <a:gd name="T13" fmla="*/ 67 h 81"/>
                  <a:gd name="T14" fmla="*/ 87 w 87"/>
                  <a:gd name="T15" fmla="*/ 18 h 81"/>
                  <a:gd name="T16" fmla="*/ 87 w 87"/>
                  <a:gd name="T17" fmla="*/ 8 h 81"/>
                  <a:gd name="T18" fmla="*/ 87 w 87"/>
                  <a:gd name="T19" fmla="*/ 0 h 81"/>
                  <a:gd name="T20" fmla="*/ 0 w 87"/>
                  <a:gd name="T21" fmla="*/ 0 h 81"/>
                  <a:gd name="T22" fmla="*/ 0 w 87"/>
                  <a:gd name="T23" fmla="*/ 6 h 81"/>
                  <a:gd name="T24" fmla="*/ 20 w 87"/>
                  <a:gd name="T25" fmla="*/ 18 h 81"/>
                  <a:gd name="T26" fmla="*/ 67 w 87"/>
                  <a:gd name="T27" fmla="*/ 18 h 81"/>
                  <a:gd name="T28" fmla="*/ 67 w 87"/>
                  <a:gd name="T29" fmla="*/ 61 h 81"/>
                  <a:gd name="T30" fmla="*/ 20 w 87"/>
                  <a:gd name="T31" fmla="*/ 61 h 81"/>
                  <a:gd name="T32" fmla="*/ 20 w 87"/>
                  <a:gd name="T33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81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81"/>
                      <a:pt x="18" y="80"/>
                      <a:pt x="18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  <a:moveTo>
                      <a:pt x="20" y="18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61"/>
                      <a:pt x="67" y="61"/>
                      <a:pt x="67" y="61"/>
                    </a:cubicBezTo>
                    <a:cubicBezTo>
                      <a:pt x="20" y="61"/>
                      <a:pt x="20" y="61"/>
                      <a:pt x="20" y="61"/>
                    </a:cubicBezTo>
                    <a:lnTo>
                      <a:pt x="2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Rectangle 62"/>
              <p:cNvSpPr>
                <a:spLocks noChangeArrowheads="1"/>
              </p:cNvSpPr>
              <p:nvPr/>
            </p:nvSpPr>
            <p:spPr bwMode="auto">
              <a:xfrm>
                <a:off x="6645276" y="1830388"/>
                <a:ext cx="74613" cy="3349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63"/>
              <p:cNvSpPr>
                <a:spLocks/>
              </p:cNvSpPr>
              <p:nvPr/>
            </p:nvSpPr>
            <p:spPr bwMode="auto">
              <a:xfrm>
                <a:off x="6818313" y="1838325"/>
                <a:ext cx="327025" cy="304800"/>
              </a:xfrm>
              <a:custGeom>
                <a:avLst/>
                <a:gdLst>
                  <a:gd name="T0" fmla="*/ 0 w 87"/>
                  <a:gd name="T1" fmla="*/ 6 h 81"/>
                  <a:gd name="T2" fmla="*/ 0 w 87"/>
                  <a:gd name="T3" fmla="*/ 6 h 81"/>
                  <a:gd name="T4" fmla="*/ 0 w 87"/>
                  <a:gd name="T5" fmla="*/ 60 h 81"/>
                  <a:gd name="T6" fmla="*/ 19 w 87"/>
                  <a:gd name="T7" fmla="*/ 80 h 81"/>
                  <a:gd name="T8" fmla="*/ 87 w 87"/>
                  <a:gd name="T9" fmla="*/ 80 h 81"/>
                  <a:gd name="T10" fmla="*/ 87 w 87"/>
                  <a:gd name="T11" fmla="*/ 61 h 81"/>
                  <a:gd name="T12" fmla="*/ 21 w 87"/>
                  <a:gd name="T13" fmla="*/ 61 h 81"/>
                  <a:gd name="T14" fmla="*/ 21 w 87"/>
                  <a:gd name="T15" fmla="*/ 18 h 81"/>
                  <a:gd name="T16" fmla="*/ 87 w 87"/>
                  <a:gd name="T17" fmla="*/ 18 h 81"/>
                  <a:gd name="T18" fmla="*/ 87 w 87"/>
                  <a:gd name="T19" fmla="*/ 0 h 81"/>
                  <a:gd name="T20" fmla="*/ 0 w 87"/>
                  <a:gd name="T21" fmla="*/ 0 h 81"/>
                  <a:gd name="T22" fmla="*/ 0 w 87"/>
                  <a:gd name="T23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81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81"/>
                      <a:pt x="19" y="80"/>
                      <a:pt x="19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7" y="61"/>
                      <a:pt x="87" y="61"/>
                      <a:pt x="87" y="61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7205663" y="1830388"/>
                <a:ext cx="74613" cy="3349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65"/>
              <p:cNvSpPr>
                <a:spLocks noEditPoints="1"/>
              </p:cNvSpPr>
              <p:nvPr/>
            </p:nvSpPr>
            <p:spPr bwMode="auto">
              <a:xfrm>
                <a:off x="5681663" y="1835150"/>
                <a:ext cx="346075" cy="282575"/>
              </a:xfrm>
              <a:custGeom>
                <a:avLst/>
                <a:gdLst>
                  <a:gd name="T0" fmla="*/ 19 w 92"/>
                  <a:gd name="T1" fmla="*/ 74 h 75"/>
                  <a:gd name="T2" fmla="*/ 92 w 92"/>
                  <a:gd name="T3" fmla="*/ 74 h 75"/>
                  <a:gd name="T4" fmla="*/ 92 w 92"/>
                  <a:gd name="T5" fmla="*/ 60 h 75"/>
                  <a:gd name="T6" fmla="*/ 92 w 92"/>
                  <a:gd name="T7" fmla="*/ 60 h 75"/>
                  <a:gd name="T8" fmla="*/ 92 w 92"/>
                  <a:gd name="T9" fmla="*/ 0 h 75"/>
                  <a:gd name="T10" fmla="*/ 72 w 92"/>
                  <a:gd name="T11" fmla="*/ 0 h 75"/>
                  <a:gd name="T12" fmla="*/ 72 w 92"/>
                  <a:gd name="T13" fmla="*/ 18 h 75"/>
                  <a:gd name="T14" fmla="*/ 21 w 92"/>
                  <a:gd name="T15" fmla="*/ 18 h 75"/>
                  <a:gd name="T16" fmla="*/ 21 w 92"/>
                  <a:gd name="T17" fmla="*/ 0 h 75"/>
                  <a:gd name="T18" fmla="*/ 0 w 92"/>
                  <a:gd name="T19" fmla="*/ 0 h 75"/>
                  <a:gd name="T20" fmla="*/ 0 w 92"/>
                  <a:gd name="T21" fmla="*/ 55 h 75"/>
                  <a:gd name="T22" fmla="*/ 19 w 92"/>
                  <a:gd name="T23" fmla="*/ 74 h 75"/>
                  <a:gd name="T24" fmla="*/ 21 w 92"/>
                  <a:gd name="T25" fmla="*/ 37 h 75"/>
                  <a:gd name="T26" fmla="*/ 72 w 92"/>
                  <a:gd name="T27" fmla="*/ 37 h 75"/>
                  <a:gd name="T28" fmla="*/ 72 w 92"/>
                  <a:gd name="T29" fmla="*/ 55 h 75"/>
                  <a:gd name="T30" fmla="*/ 21 w 92"/>
                  <a:gd name="T31" fmla="*/ 55 h 75"/>
                  <a:gd name="T32" fmla="*/ 21 w 92"/>
                  <a:gd name="T33" fmla="*/ 3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" h="75">
                    <a:moveTo>
                      <a:pt x="19" y="74"/>
                    </a:move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75"/>
                      <a:pt x="19" y="74"/>
                      <a:pt x="19" y="74"/>
                    </a:cubicBezTo>
                    <a:close/>
                    <a:moveTo>
                      <a:pt x="21" y="37"/>
                    </a:move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6073776" y="1830388"/>
                <a:ext cx="74613" cy="3095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67"/>
              <p:cNvSpPr>
                <a:spLocks/>
              </p:cNvSpPr>
              <p:nvPr/>
            </p:nvSpPr>
            <p:spPr bwMode="auto">
              <a:xfrm>
                <a:off x="5697538" y="2135188"/>
                <a:ext cx="477838" cy="238125"/>
              </a:xfrm>
              <a:custGeom>
                <a:avLst/>
                <a:gdLst>
                  <a:gd name="T0" fmla="*/ 120 w 127"/>
                  <a:gd name="T1" fmla="*/ 30 h 63"/>
                  <a:gd name="T2" fmla="*/ 120 w 127"/>
                  <a:gd name="T3" fmla="*/ 11 h 63"/>
                  <a:gd name="T4" fmla="*/ 77 w 127"/>
                  <a:gd name="T5" fmla="*/ 11 h 63"/>
                  <a:gd name="T6" fmla="*/ 77 w 127"/>
                  <a:gd name="T7" fmla="*/ 0 h 63"/>
                  <a:gd name="T8" fmla="*/ 50 w 127"/>
                  <a:gd name="T9" fmla="*/ 0 h 63"/>
                  <a:gd name="T10" fmla="*/ 50 w 127"/>
                  <a:gd name="T11" fmla="*/ 11 h 63"/>
                  <a:gd name="T12" fmla="*/ 7 w 127"/>
                  <a:gd name="T13" fmla="*/ 11 h 63"/>
                  <a:gd name="T14" fmla="*/ 7 w 127"/>
                  <a:gd name="T15" fmla="*/ 30 h 63"/>
                  <a:gd name="T16" fmla="*/ 40 w 127"/>
                  <a:gd name="T17" fmla="*/ 30 h 63"/>
                  <a:gd name="T18" fmla="*/ 0 w 127"/>
                  <a:gd name="T19" fmla="*/ 49 h 63"/>
                  <a:gd name="T20" fmla="*/ 20 w 127"/>
                  <a:gd name="T21" fmla="*/ 62 h 63"/>
                  <a:gd name="T22" fmla="*/ 64 w 127"/>
                  <a:gd name="T23" fmla="*/ 39 h 63"/>
                  <a:gd name="T24" fmla="*/ 64 w 127"/>
                  <a:gd name="T25" fmla="*/ 39 h 63"/>
                  <a:gd name="T26" fmla="*/ 64 w 127"/>
                  <a:gd name="T27" fmla="*/ 39 h 63"/>
                  <a:gd name="T28" fmla="*/ 64 w 127"/>
                  <a:gd name="T29" fmla="*/ 39 h 63"/>
                  <a:gd name="T30" fmla="*/ 64 w 127"/>
                  <a:gd name="T31" fmla="*/ 39 h 63"/>
                  <a:gd name="T32" fmla="*/ 107 w 127"/>
                  <a:gd name="T33" fmla="*/ 62 h 63"/>
                  <a:gd name="T34" fmla="*/ 127 w 127"/>
                  <a:gd name="T35" fmla="*/ 49 h 63"/>
                  <a:gd name="T36" fmla="*/ 87 w 127"/>
                  <a:gd name="T37" fmla="*/ 30 h 63"/>
                  <a:gd name="T38" fmla="*/ 120 w 127"/>
                  <a:gd name="T39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" h="63">
                    <a:moveTo>
                      <a:pt x="120" y="30"/>
                    </a:moveTo>
                    <a:cubicBezTo>
                      <a:pt x="120" y="11"/>
                      <a:pt x="120" y="11"/>
                      <a:pt x="120" y="11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2" y="36"/>
                      <a:pt x="16" y="45"/>
                      <a:pt x="0" y="49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0" y="62"/>
                      <a:pt x="37" y="63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90" y="63"/>
                      <a:pt x="107" y="62"/>
                      <a:pt x="107" y="62"/>
                    </a:cubicBezTo>
                    <a:cubicBezTo>
                      <a:pt x="127" y="49"/>
                      <a:pt x="127" y="49"/>
                      <a:pt x="127" y="49"/>
                    </a:cubicBezTo>
                    <a:cubicBezTo>
                      <a:pt x="111" y="45"/>
                      <a:pt x="95" y="36"/>
                      <a:pt x="87" y="30"/>
                    </a:cubicBezTo>
                    <a:lnTo>
                      <a:pt x="12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68"/>
              <p:cNvSpPr>
                <a:spLocks noEditPoints="1"/>
              </p:cNvSpPr>
              <p:nvPr/>
            </p:nvSpPr>
            <p:spPr bwMode="auto">
              <a:xfrm>
                <a:off x="7367588" y="1827213"/>
                <a:ext cx="349250" cy="331788"/>
              </a:xfrm>
              <a:custGeom>
                <a:avLst/>
                <a:gdLst>
                  <a:gd name="T0" fmla="*/ 49 w 93"/>
                  <a:gd name="T1" fmla="*/ 0 h 88"/>
                  <a:gd name="T2" fmla="*/ 47 w 93"/>
                  <a:gd name="T3" fmla="*/ 0 h 88"/>
                  <a:gd name="T4" fmla="*/ 44 w 93"/>
                  <a:gd name="T5" fmla="*/ 0 h 88"/>
                  <a:gd name="T6" fmla="*/ 0 w 93"/>
                  <a:gd name="T7" fmla="*/ 44 h 88"/>
                  <a:gd name="T8" fmla="*/ 44 w 93"/>
                  <a:gd name="T9" fmla="*/ 88 h 88"/>
                  <a:gd name="T10" fmla="*/ 44 w 93"/>
                  <a:gd name="T11" fmla="*/ 88 h 88"/>
                  <a:gd name="T12" fmla="*/ 46 w 93"/>
                  <a:gd name="T13" fmla="*/ 88 h 88"/>
                  <a:gd name="T14" fmla="*/ 48 w 93"/>
                  <a:gd name="T15" fmla="*/ 88 h 88"/>
                  <a:gd name="T16" fmla="*/ 48 w 93"/>
                  <a:gd name="T17" fmla="*/ 88 h 88"/>
                  <a:gd name="T18" fmla="*/ 48 w 93"/>
                  <a:gd name="T19" fmla="*/ 88 h 88"/>
                  <a:gd name="T20" fmla="*/ 48 w 93"/>
                  <a:gd name="T21" fmla="*/ 88 h 88"/>
                  <a:gd name="T22" fmla="*/ 93 w 93"/>
                  <a:gd name="T23" fmla="*/ 44 h 88"/>
                  <a:gd name="T24" fmla="*/ 49 w 93"/>
                  <a:gd name="T25" fmla="*/ 0 h 88"/>
                  <a:gd name="T26" fmla="*/ 46 w 93"/>
                  <a:gd name="T27" fmla="*/ 68 h 88"/>
                  <a:gd name="T28" fmla="*/ 24 w 93"/>
                  <a:gd name="T29" fmla="*/ 44 h 88"/>
                  <a:gd name="T30" fmla="*/ 46 w 93"/>
                  <a:gd name="T31" fmla="*/ 20 h 88"/>
                  <a:gd name="T32" fmla="*/ 69 w 93"/>
                  <a:gd name="T33" fmla="*/ 44 h 88"/>
                  <a:gd name="T34" fmla="*/ 46 w 93"/>
                  <a:gd name="T35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88">
                    <a:moveTo>
                      <a:pt x="49" y="0"/>
                    </a:moveTo>
                    <a:cubicBezTo>
                      <a:pt x="49" y="0"/>
                      <a:pt x="48" y="0"/>
                      <a:pt x="47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19" y="88"/>
                      <a:pt x="44" y="88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5" y="88"/>
                      <a:pt x="45" y="88"/>
                      <a:pt x="46" y="88"/>
                    </a:cubicBezTo>
                    <a:cubicBezTo>
                      <a:pt x="47" y="88"/>
                      <a:pt x="47" y="88"/>
                      <a:pt x="48" y="88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73" y="88"/>
                      <a:pt x="93" y="68"/>
                      <a:pt x="93" y="44"/>
                    </a:cubicBezTo>
                    <a:cubicBezTo>
                      <a:pt x="93" y="20"/>
                      <a:pt x="74" y="1"/>
                      <a:pt x="49" y="0"/>
                    </a:cubicBezTo>
                    <a:close/>
                    <a:moveTo>
                      <a:pt x="46" y="68"/>
                    </a:moveTo>
                    <a:cubicBezTo>
                      <a:pt x="34" y="68"/>
                      <a:pt x="24" y="57"/>
                      <a:pt x="24" y="44"/>
                    </a:cubicBezTo>
                    <a:cubicBezTo>
                      <a:pt x="24" y="30"/>
                      <a:pt x="34" y="20"/>
                      <a:pt x="46" y="20"/>
                    </a:cubicBezTo>
                    <a:cubicBezTo>
                      <a:pt x="59" y="20"/>
                      <a:pt x="69" y="30"/>
                      <a:pt x="69" y="44"/>
                    </a:cubicBezTo>
                    <a:cubicBezTo>
                      <a:pt x="69" y="57"/>
                      <a:pt x="59" y="68"/>
                      <a:pt x="46" y="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69"/>
              <p:cNvSpPr>
                <a:spLocks/>
              </p:cNvSpPr>
              <p:nvPr/>
            </p:nvSpPr>
            <p:spPr bwMode="auto">
              <a:xfrm>
                <a:off x="7724776" y="1830388"/>
                <a:ext cx="139700" cy="334963"/>
              </a:xfrm>
              <a:custGeom>
                <a:avLst/>
                <a:gdLst>
                  <a:gd name="T0" fmla="*/ 15 w 37"/>
                  <a:gd name="T1" fmla="*/ 89 h 89"/>
                  <a:gd name="T2" fmla="*/ 36 w 37"/>
                  <a:gd name="T3" fmla="*/ 89 h 89"/>
                  <a:gd name="T4" fmla="*/ 36 w 37"/>
                  <a:gd name="T5" fmla="*/ 20 h 89"/>
                  <a:gd name="T6" fmla="*/ 16 w 37"/>
                  <a:gd name="T7" fmla="*/ 0 h 89"/>
                  <a:gd name="T8" fmla="*/ 0 w 37"/>
                  <a:gd name="T9" fmla="*/ 0 h 89"/>
                  <a:gd name="T10" fmla="*/ 0 w 37"/>
                  <a:gd name="T11" fmla="*/ 20 h 89"/>
                  <a:gd name="T12" fmla="*/ 15 w 37"/>
                  <a:gd name="T13" fmla="*/ 20 h 89"/>
                  <a:gd name="T14" fmla="*/ 15 w 37"/>
                  <a:gd name="T1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89">
                    <a:moveTo>
                      <a:pt x="15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7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5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70"/>
              <p:cNvSpPr>
                <a:spLocks/>
              </p:cNvSpPr>
              <p:nvPr/>
            </p:nvSpPr>
            <p:spPr bwMode="auto">
              <a:xfrm>
                <a:off x="4651376" y="2106613"/>
                <a:ext cx="260350" cy="233363"/>
              </a:xfrm>
              <a:custGeom>
                <a:avLst/>
                <a:gdLst>
                  <a:gd name="T0" fmla="*/ 47 w 69"/>
                  <a:gd name="T1" fmla="*/ 0 h 62"/>
                  <a:gd name="T2" fmla="*/ 47 w 69"/>
                  <a:gd name="T3" fmla="*/ 0 h 62"/>
                  <a:gd name="T4" fmla="*/ 47 w 69"/>
                  <a:gd name="T5" fmla="*/ 0 h 62"/>
                  <a:gd name="T6" fmla="*/ 69 w 69"/>
                  <a:gd name="T7" fmla="*/ 31 h 62"/>
                  <a:gd name="T8" fmla="*/ 47 w 69"/>
                  <a:gd name="T9" fmla="*/ 62 h 62"/>
                  <a:gd name="T10" fmla="*/ 0 w 69"/>
                  <a:gd name="T11" fmla="*/ 62 h 62"/>
                  <a:gd name="T12" fmla="*/ 17 w 69"/>
                  <a:gd name="T13" fmla="*/ 31 h 62"/>
                  <a:gd name="T14" fmla="*/ 0 w 69"/>
                  <a:gd name="T15" fmla="*/ 0 h 62"/>
                  <a:gd name="T16" fmla="*/ 47 w 69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62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9" y="0"/>
                      <a:pt x="69" y="14"/>
                      <a:pt x="69" y="31"/>
                    </a:cubicBezTo>
                    <a:cubicBezTo>
                      <a:pt x="69" y="48"/>
                      <a:pt x="59" y="62"/>
                      <a:pt x="47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9" y="61"/>
                      <a:pt x="17" y="47"/>
                      <a:pt x="17" y="31"/>
                    </a:cubicBezTo>
                    <a:cubicBezTo>
                      <a:pt x="17" y="15"/>
                      <a:pt x="9" y="2"/>
                      <a:pt x="0" y="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39B5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71"/>
              <p:cNvSpPr>
                <a:spLocks/>
              </p:cNvSpPr>
              <p:nvPr/>
            </p:nvSpPr>
            <p:spPr bwMode="auto">
              <a:xfrm>
                <a:off x="4651376" y="1835150"/>
                <a:ext cx="260350" cy="233363"/>
              </a:xfrm>
              <a:custGeom>
                <a:avLst/>
                <a:gdLst>
                  <a:gd name="T0" fmla="*/ 47 w 69"/>
                  <a:gd name="T1" fmla="*/ 0 h 62"/>
                  <a:gd name="T2" fmla="*/ 47 w 69"/>
                  <a:gd name="T3" fmla="*/ 0 h 62"/>
                  <a:gd name="T4" fmla="*/ 47 w 69"/>
                  <a:gd name="T5" fmla="*/ 0 h 62"/>
                  <a:gd name="T6" fmla="*/ 69 w 69"/>
                  <a:gd name="T7" fmla="*/ 31 h 62"/>
                  <a:gd name="T8" fmla="*/ 47 w 69"/>
                  <a:gd name="T9" fmla="*/ 62 h 62"/>
                  <a:gd name="T10" fmla="*/ 0 w 69"/>
                  <a:gd name="T11" fmla="*/ 62 h 62"/>
                  <a:gd name="T12" fmla="*/ 17 w 69"/>
                  <a:gd name="T13" fmla="*/ 31 h 62"/>
                  <a:gd name="T14" fmla="*/ 0 w 69"/>
                  <a:gd name="T15" fmla="*/ 0 h 62"/>
                  <a:gd name="T16" fmla="*/ 47 w 69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62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9" y="0"/>
                      <a:pt x="69" y="14"/>
                      <a:pt x="69" y="31"/>
                    </a:cubicBezTo>
                    <a:cubicBezTo>
                      <a:pt x="69" y="48"/>
                      <a:pt x="59" y="62"/>
                      <a:pt x="47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9" y="61"/>
                      <a:pt x="17" y="47"/>
                      <a:pt x="17" y="31"/>
                    </a:cubicBezTo>
                    <a:cubicBezTo>
                      <a:pt x="17" y="15"/>
                      <a:pt x="9" y="2"/>
                      <a:pt x="0" y="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F15A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2"/>
              <p:cNvSpPr>
                <a:spLocks noChangeShapeType="1"/>
              </p:cNvSpPr>
              <p:nvPr/>
            </p:nvSpPr>
            <p:spPr bwMode="auto">
              <a:xfrm>
                <a:off x="4456113" y="187960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3"/>
              <p:cNvSpPr>
                <a:spLocks noChangeShapeType="1"/>
              </p:cNvSpPr>
              <p:nvPr/>
            </p:nvSpPr>
            <p:spPr bwMode="auto">
              <a:xfrm>
                <a:off x="4456113" y="187960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Line 74"/>
              <p:cNvSpPr>
                <a:spLocks noChangeShapeType="1"/>
              </p:cNvSpPr>
              <p:nvPr/>
            </p:nvSpPr>
            <p:spPr bwMode="auto">
              <a:xfrm>
                <a:off x="4500563" y="187960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Line 75"/>
              <p:cNvSpPr>
                <a:spLocks noChangeShapeType="1"/>
              </p:cNvSpPr>
              <p:nvPr/>
            </p:nvSpPr>
            <p:spPr bwMode="auto">
              <a:xfrm>
                <a:off x="4500563" y="187960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76"/>
              <p:cNvSpPr>
                <a:spLocks/>
              </p:cNvSpPr>
              <p:nvPr/>
            </p:nvSpPr>
            <p:spPr bwMode="auto">
              <a:xfrm>
                <a:off x="4500563" y="1824038"/>
                <a:ext cx="123825" cy="519113"/>
              </a:xfrm>
              <a:custGeom>
                <a:avLst/>
                <a:gdLst>
                  <a:gd name="T0" fmla="*/ 0 w 33"/>
                  <a:gd name="T1" fmla="*/ 15 h 138"/>
                  <a:gd name="T2" fmla="*/ 16 w 33"/>
                  <a:gd name="T3" fmla="*/ 0 h 138"/>
                  <a:gd name="T4" fmla="*/ 33 w 33"/>
                  <a:gd name="T5" fmla="*/ 15 h 138"/>
                  <a:gd name="T6" fmla="*/ 33 w 33"/>
                  <a:gd name="T7" fmla="*/ 15 h 138"/>
                  <a:gd name="T8" fmla="*/ 33 w 33"/>
                  <a:gd name="T9" fmla="*/ 138 h 138"/>
                  <a:gd name="T10" fmla="*/ 0 w 33"/>
                  <a:gd name="T11" fmla="*/ 138 h 138"/>
                  <a:gd name="T12" fmla="*/ 0 w 33"/>
                  <a:gd name="T13" fmla="*/ 83 h 138"/>
                  <a:gd name="T14" fmla="*/ 9 w 33"/>
                  <a:gd name="T15" fmla="*/ 70 h 138"/>
                  <a:gd name="T16" fmla="*/ 0 w 33"/>
                  <a:gd name="T17" fmla="*/ 57 h 138"/>
                  <a:gd name="T18" fmla="*/ 0 w 33"/>
                  <a:gd name="T19" fmla="*/ 1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38">
                    <a:moveTo>
                      <a:pt x="0" y="15"/>
                    </a:move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5" y="81"/>
                      <a:pt x="9" y="76"/>
                      <a:pt x="9" y="70"/>
                    </a:cubicBezTo>
                    <a:cubicBezTo>
                      <a:pt x="9" y="64"/>
                      <a:pt x="5" y="59"/>
                      <a:pt x="0" y="57"/>
                    </a:cubicBezTo>
                    <a:cubicBezTo>
                      <a:pt x="0" y="15"/>
                      <a:pt x="0" y="15"/>
                      <a:pt x="0" y="15"/>
                    </a:cubicBezTo>
                  </a:path>
                </a:pathLst>
              </a:custGeom>
              <a:solidFill>
                <a:srgbClr val="39B5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77"/>
              <p:cNvSpPr>
                <a:spLocks/>
              </p:cNvSpPr>
              <p:nvPr/>
            </p:nvSpPr>
            <p:spPr bwMode="auto">
              <a:xfrm>
                <a:off x="4335463" y="1824038"/>
                <a:ext cx="120650" cy="519113"/>
              </a:xfrm>
              <a:custGeom>
                <a:avLst/>
                <a:gdLst>
                  <a:gd name="T0" fmla="*/ 32 w 32"/>
                  <a:gd name="T1" fmla="*/ 15 h 138"/>
                  <a:gd name="T2" fmla="*/ 32 w 32"/>
                  <a:gd name="T3" fmla="*/ 57 h 138"/>
                  <a:gd name="T4" fmla="*/ 24 w 32"/>
                  <a:gd name="T5" fmla="*/ 70 h 138"/>
                  <a:gd name="T6" fmla="*/ 32 w 32"/>
                  <a:gd name="T7" fmla="*/ 83 h 138"/>
                  <a:gd name="T8" fmla="*/ 32 w 32"/>
                  <a:gd name="T9" fmla="*/ 138 h 138"/>
                  <a:gd name="T10" fmla="*/ 0 w 32"/>
                  <a:gd name="T11" fmla="*/ 138 h 138"/>
                  <a:gd name="T12" fmla="*/ 0 w 32"/>
                  <a:gd name="T13" fmla="*/ 15 h 138"/>
                  <a:gd name="T14" fmla="*/ 16 w 32"/>
                  <a:gd name="T15" fmla="*/ 0 h 138"/>
                  <a:gd name="T16" fmla="*/ 32 w 32"/>
                  <a:gd name="T17" fmla="*/ 1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138">
                    <a:moveTo>
                      <a:pt x="32" y="15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27" y="59"/>
                      <a:pt x="24" y="64"/>
                      <a:pt x="24" y="70"/>
                    </a:cubicBezTo>
                    <a:cubicBezTo>
                      <a:pt x="24" y="76"/>
                      <a:pt x="27" y="81"/>
                      <a:pt x="32" y="83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5"/>
                    </a:cubicBezTo>
                  </a:path>
                </a:pathLst>
              </a:custGeom>
              <a:solidFill>
                <a:srgbClr val="39B5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Oval 78"/>
              <p:cNvSpPr>
                <a:spLocks noChangeArrowheads="1"/>
              </p:cNvSpPr>
              <p:nvPr/>
            </p:nvSpPr>
            <p:spPr bwMode="auto">
              <a:xfrm>
                <a:off x="4425951" y="2030413"/>
                <a:ext cx="109538" cy="109538"/>
              </a:xfrm>
              <a:prstGeom prst="ellipse">
                <a:avLst/>
              </a:prstGeom>
              <a:solidFill>
                <a:srgbClr val="F15A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5" name="자유형 54"/>
            <p:cNvSpPr/>
            <p:nvPr/>
          </p:nvSpPr>
          <p:spPr>
            <a:xfrm>
              <a:off x="1396905" y="2369348"/>
              <a:ext cx="3848731" cy="3468927"/>
            </a:xfrm>
            <a:custGeom>
              <a:avLst/>
              <a:gdLst>
                <a:gd name="connsiteX0" fmla="*/ 914739 w 3848731"/>
                <a:gd name="connsiteY0" fmla="*/ 393 h 3468927"/>
                <a:gd name="connsiteX1" fmla="*/ 1737228 w 3848731"/>
                <a:gd name="connsiteY1" fmla="*/ 246563 h 3468927"/>
                <a:gd name="connsiteX2" fmla="*/ 1924196 w 3848731"/>
                <a:gd name="connsiteY2" fmla="*/ 388512 h 3468927"/>
                <a:gd name="connsiteX3" fmla="*/ 2049310 w 3848731"/>
                <a:gd name="connsiteY3" fmla="*/ 285391 h 3468927"/>
                <a:gd name="connsiteX4" fmla="*/ 3848731 w 3848731"/>
                <a:gd name="connsiteY4" fmla="*/ 391772 h 3468927"/>
                <a:gd name="connsiteX5" fmla="*/ 3848731 w 3848731"/>
                <a:gd name="connsiteY5" fmla="*/ 3468927 h 3468927"/>
                <a:gd name="connsiteX6" fmla="*/ 2042864 w 3848731"/>
                <a:gd name="connsiteY6" fmla="*/ 3380234 h 3468927"/>
                <a:gd name="connsiteX7" fmla="*/ 1928491 w 3848731"/>
                <a:gd name="connsiteY7" fmla="*/ 3462959 h 3468927"/>
                <a:gd name="connsiteX8" fmla="*/ 1928491 w 3848731"/>
                <a:gd name="connsiteY8" fmla="*/ 3468927 h 3468927"/>
                <a:gd name="connsiteX9" fmla="*/ 1923937 w 3848731"/>
                <a:gd name="connsiteY9" fmla="*/ 3466253 h 3468927"/>
                <a:gd name="connsiteX10" fmla="*/ 1920240 w 3848731"/>
                <a:gd name="connsiteY10" fmla="*/ 3468927 h 3468927"/>
                <a:gd name="connsiteX11" fmla="*/ 1920240 w 3848731"/>
                <a:gd name="connsiteY11" fmla="*/ 3464082 h 3468927"/>
                <a:gd name="connsiteX12" fmla="*/ 1709620 w 3848731"/>
                <a:gd name="connsiteY12" fmla="*/ 3340398 h 3468927"/>
                <a:gd name="connsiteX13" fmla="*/ 0 w 3848731"/>
                <a:gd name="connsiteY13" fmla="*/ 3468927 h 3468927"/>
                <a:gd name="connsiteX14" fmla="*/ 0 w 3848731"/>
                <a:gd name="connsiteY14" fmla="*/ 391772 h 3468927"/>
                <a:gd name="connsiteX15" fmla="*/ 914739 w 3848731"/>
                <a:gd name="connsiteY15" fmla="*/ 393 h 3468927"/>
                <a:gd name="connsiteX0" fmla="*/ 914739 w 3848731"/>
                <a:gd name="connsiteY0" fmla="*/ 393 h 3468927"/>
                <a:gd name="connsiteX1" fmla="*/ 1737228 w 3848731"/>
                <a:gd name="connsiteY1" fmla="*/ 246563 h 3468927"/>
                <a:gd name="connsiteX2" fmla="*/ 1924196 w 3848731"/>
                <a:gd name="connsiteY2" fmla="*/ 388512 h 3468927"/>
                <a:gd name="connsiteX3" fmla="*/ 2049310 w 3848731"/>
                <a:gd name="connsiteY3" fmla="*/ 285391 h 3468927"/>
                <a:gd name="connsiteX4" fmla="*/ 3848731 w 3848731"/>
                <a:gd name="connsiteY4" fmla="*/ 391772 h 3468927"/>
                <a:gd name="connsiteX5" fmla="*/ 3848731 w 3848731"/>
                <a:gd name="connsiteY5" fmla="*/ 3468927 h 3468927"/>
                <a:gd name="connsiteX6" fmla="*/ 2042864 w 3848731"/>
                <a:gd name="connsiteY6" fmla="*/ 3380234 h 3468927"/>
                <a:gd name="connsiteX7" fmla="*/ 1928491 w 3848731"/>
                <a:gd name="connsiteY7" fmla="*/ 3462959 h 3468927"/>
                <a:gd name="connsiteX8" fmla="*/ 1928491 w 3848731"/>
                <a:gd name="connsiteY8" fmla="*/ 3468927 h 3468927"/>
                <a:gd name="connsiteX9" fmla="*/ 1923937 w 3848731"/>
                <a:gd name="connsiteY9" fmla="*/ 3466253 h 3468927"/>
                <a:gd name="connsiteX10" fmla="*/ 1920240 w 3848731"/>
                <a:gd name="connsiteY10" fmla="*/ 3468927 h 3468927"/>
                <a:gd name="connsiteX11" fmla="*/ 1709620 w 3848731"/>
                <a:gd name="connsiteY11" fmla="*/ 3340398 h 3468927"/>
                <a:gd name="connsiteX12" fmla="*/ 0 w 3848731"/>
                <a:gd name="connsiteY12" fmla="*/ 3468927 h 3468927"/>
                <a:gd name="connsiteX13" fmla="*/ 0 w 3848731"/>
                <a:gd name="connsiteY13" fmla="*/ 391772 h 3468927"/>
                <a:gd name="connsiteX14" fmla="*/ 914739 w 3848731"/>
                <a:gd name="connsiteY14" fmla="*/ 393 h 3468927"/>
                <a:gd name="connsiteX0" fmla="*/ 914739 w 3848731"/>
                <a:gd name="connsiteY0" fmla="*/ 393 h 3468927"/>
                <a:gd name="connsiteX1" fmla="*/ 1737228 w 3848731"/>
                <a:gd name="connsiteY1" fmla="*/ 246563 h 3468927"/>
                <a:gd name="connsiteX2" fmla="*/ 1924196 w 3848731"/>
                <a:gd name="connsiteY2" fmla="*/ 388512 h 3468927"/>
                <a:gd name="connsiteX3" fmla="*/ 2049310 w 3848731"/>
                <a:gd name="connsiteY3" fmla="*/ 285391 h 3468927"/>
                <a:gd name="connsiteX4" fmla="*/ 3848731 w 3848731"/>
                <a:gd name="connsiteY4" fmla="*/ 391772 h 3468927"/>
                <a:gd name="connsiteX5" fmla="*/ 3848731 w 3848731"/>
                <a:gd name="connsiteY5" fmla="*/ 3468927 h 3468927"/>
                <a:gd name="connsiteX6" fmla="*/ 2042864 w 3848731"/>
                <a:gd name="connsiteY6" fmla="*/ 3380234 h 3468927"/>
                <a:gd name="connsiteX7" fmla="*/ 1928491 w 3848731"/>
                <a:gd name="connsiteY7" fmla="*/ 3462959 h 3468927"/>
                <a:gd name="connsiteX8" fmla="*/ 1928491 w 3848731"/>
                <a:gd name="connsiteY8" fmla="*/ 3468927 h 3468927"/>
                <a:gd name="connsiteX9" fmla="*/ 1923937 w 3848731"/>
                <a:gd name="connsiteY9" fmla="*/ 3466253 h 3468927"/>
                <a:gd name="connsiteX10" fmla="*/ 1709620 w 3848731"/>
                <a:gd name="connsiteY10" fmla="*/ 3340398 h 3468927"/>
                <a:gd name="connsiteX11" fmla="*/ 0 w 3848731"/>
                <a:gd name="connsiteY11" fmla="*/ 3468927 h 3468927"/>
                <a:gd name="connsiteX12" fmla="*/ 0 w 3848731"/>
                <a:gd name="connsiteY12" fmla="*/ 391772 h 3468927"/>
                <a:gd name="connsiteX13" fmla="*/ 914739 w 3848731"/>
                <a:gd name="connsiteY13" fmla="*/ 393 h 3468927"/>
                <a:gd name="connsiteX0" fmla="*/ 914739 w 3848731"/>
                <a:gd name="connsiteY0" fmla="*/ 393 h 3468927"/>
                <a:gd name="connsiteX1" fmla="*/ 1737228 w 3848731"/>
                <a:gd name="connsiteY1" fmla="*/ 246563 h 3468927"/>
                <a:gd name="connsiteX2" fmla="*/ 1924196 w 3848731"/>
                <a:gd name="connsiteY2" fmla="*/ 388512 h 3468927"/>
                <a:gd name="connsiteX3" fmla="*/ 2049310 w 3848731"/>
                <a:gd name="connsiteY3" fmla="*/ 285391 h 3468927"/>
                <a:gd name="connsiteX4" fmla="*/ 3848731 w 3848731"/>
                <a:gd name="connsiteY4" fmla="*/ 391772 h 3468927"/>
                <a:gd name="connsiteX5" fmla="*/ 3848731 w 3848731"/>
                <a:gd name="connsiteY5" fmla="*/ 3468927 h 3468927"/>
                <a:gd name="connsiteX6" fmla="*/ 2042864 w 3848731"/>
                <a:gd name="connsiteY6" fmla="*/ 3380234 h 3468927"/>
                <a:gd name="connsiteX7" fmla="*/ 1928491 w 3848731"/>
                <a:gd name="connsiteY7" fmla="*/ 3462959 h 3468927"/>
                <a:gd name="connsiteX8" fmla="*/ 1928491 w 3848731"/>
                <a:gd name="connsiteY8" fmla="*/ 3468927 h 3468927"/>
                <a:gd name="connsiteX9" fmla="*/ 1709620 w 3848731"/>
                <a:gd name="connsiteY9" fmla="*/ 3340398 h 3468927"/>
                <a:gd name="connsiteX10" fmla="*/ 0 w 3848731"/>
                <a:gd name="connsiteY10" fmla="*/ 3468927 h 3468927"/>
                <a:gd name="connsiteX11" fmla="*/ 0 w 3848731"/>
                <a:gd name="connsiteY11" fmla="*/ 391772 h 3468927"/>
                <a:gd name="connsiteX12" fmla="*/ 914739 w 3848731"/>
                <a:gd name="connsiteY12" fmla="*/ 393 h 3468927"/>
                <a:gd name="connsiteX0" fmla="*/ 914739 w 3848731"/>
                <a:gd name="connsiteY0" fmla="*/ 393 h 3468927"/>
                <a:gd name="connsiteX1" fmla="*/ 1737228 w 3848731"/>
                <a:gd name="connsiteY1" fmla="*/ 246563 h 3468927"/>
                <a:gd name="connsiteX2" fmla="*/ 1924196 w 3848731"/>
                <a:gd name="connsiteY2" fmla="*/ 388512 h 3468927"/>
                <a:gd name="connsiteX3" fmla="*/ 2049310 w 3848731"/>
                <a:gd name="connsiteY3" fmla="*/ 285391 h 3468927"/>
                <a:gd name="connsiteX4" fmla="*/ 3848731 w 3848731"/>
                <a:gd name="connsiteY4" fmla="*/ 391772 h 3468927"/>
                <a:gd name="connsiteX5" fmla="*/ 3848731 w 3848731"/>
                <a:gd name="connsiteY5" fmla="*/ 3468927 h 3468927"/>
                <a:gd name="connsiteX6" fmla="*/ 2042864 w 3848731"/>
                <a:gd name="connsiteY6" fmla="*/ 3380234 h 3468927"/>
                <a:gd name="connsiteX7" fmla="*/ 1928491 w 3848731"/>
                <a:gd name="connsiteY7" fmla="*/ 3462959 h 3468927"/>
                <a:gd name="connsiteX8" fmla="*/ 1709620 w 3848731"/>
                <a:gd name="connsiteY8" fmla="*/ 3340398 h 3468927"/>
                <a:gd name="connsiteX9" fmla="*/ 0 w 3848731"/>
                <a:gd name="connsiteY9" fmla="*/ 3468927 h 3468927"/>
                <a:gd name="connsiteX10" fmla="*/ 0 w 3848731"/>
                <a:gd name="connsiteY10" fmla="*/ 391772 h 3468927"/>
                <a:gd name="connsiteX11" fmla="*/ 914739 w 3848731"/>
                <a:gd name="connsiteY11" fmla="*/ 393 h 346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8731" h="3468927">
                  <a:moveTo>
                    <a:pt x="914739" y="393"/>
                  </a:moveTo>
                  <a:cubicBezTo>
                    <a:pt x="1214912" y="-7045"/>
                    <a:pt x="1499710" y="91775"/>
                    <a:pt x="1737228" y="246563"/>
                  </a:cubicBezTo>
                  <a:lnTo>
                    <a:pt x="1924196" y="388512"/>
                  </a:lnTo>
                  <a:lnTo>
                    <a:pt x="2049310" y="285391"/>
                  </a:lnTo>
                  <a:cubicBezTo>
                    <a:pt x="2698788" y="-200060"/>
                    <a:pt x="3403241" y="349"/>
                    <a:pt x="3848731" y="391772"/>
                  </a:cubicBezTo>
                  <a:lnTo>
                    <a:pt x="3848731" y="3468927"/>
                  </a:lnTo>
                  <a:cubicBezTo>
                    <a:pt x="3317516" y="3117979"/>
                    <a:pt x="2659051" y="2973961"/>
                    <a:pt x="2042864" y="3380234"/>
                  </a:cubicBezTo>
                  <a:lnTo>
                    <a:pt x="1928491" y="3462959"/>
                  </a:lnTo>
                  <a:lnTo>
                    <a:pt x="1709620" y="3340398"/>
                  </a:lnTo>
                  <a:cubicBezTo>
                    <a:pt x="1184961" y="3070047"/>
                    <a:pt x="569144" y="3019834"/>
                    <a:pt x="0" y="3468927"/>
                  </a:cubicBezTo>
                  <a:lnTo>
                    <a:pt x="0" y="391772"/>
                  </a:lnTo>
                  <a:cubicBezTo>
                    <a:pt x="299018" y="121527"/>
                    <a:pt x="614566" y="7831"/>
                    <a:pt x="914739" y="393"/>
                  </a:cubicBezTo>
                  <a:close/>
                </a:path>
              </a:pathLst>
            </a:custGeom>
            <a:noFill/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91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01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어떤 일을 하는 회사인가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어떤 성과를 이루었나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어떤 사람들이 일하는가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41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07588" y="2998996"/>
            <a:ext cx="9565065" cy="83099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어떤 </a:t>
            </a:r>
            <a:r>
              <a:rPr lang="ko-KR" altLang="en-US" dirty="0" smtClean="0"/>
              <a:t>일을 하는 </a:t>
            </a:r>
            <a:r>
              <a:rPr lang="ko-KR" altLang="en-US" dirty="0"/>
              <a:t>회사인가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65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한빛미디어의 기본 정보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42771"/>
              </p:ext>
            </p:extLst>
          </p:nvPr>
        </p:nvGraphicFramePr>
        <p:xfrm>
          <a:off x="733331" y="1409818"/>
          <a:ext cx="10782677" cy="5051544"/>
        </p:xfrm>
        <a:graphic>
          <a:graphicData uri="http://schemas.openxmlformats.org/drawingml/2006/table">
            <a:tbl>
              <a:tblPr firstRow="1" bandRow="1"/>
              <a:tblGrid>
                <a:gridCol w="3560384"/>
                <a:gridCol w="7222293"/>
              </a:tblGrid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법인명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한빛미디어</a:t>
                      </a:r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대표이사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김태헌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창립일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1993</a:t>
                      </a:r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본사주소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(121-839)</a:t>
                      </a:r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 마포구 서교동 </a:t>
                      </a:r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480-26 </a:t>
                      </a:r>
                      <a:r>
                        <a:rPr lang="ko-KR" altLang="en-US" sz="2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한빛빌딩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02-325-0384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팩스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02-325-9697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사업자등록번호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220-81-05665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통신판매업신고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마포통신 제 </a:t>
                      </a:r>
                      <a:r>
                        <a:rPr lang="en-US" altLang="ko-KR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5649</a:t>
                      </a:r>
                      <a:r>
                        <a:rPr lang="ko-KR" altLang="en-US" sz="2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</a:t>
                      </a:r>
                      <a:endParaRPr lang="ko-KR" altLang="en-US" sz="2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8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861" y="97857"/>
            <a:ext cx="9753600" cy="604781"/>
          </a:xfrm>
        </p:spPr>
        <p:txBody>
          <a:bodyPr/>
          <a:lstStyle/>
          <a:p>
            <a:r>
              <a:rPr lang="ko-KR" altLang="en-US" dirty="0" err="1" smtClean="0"/>
              <a:t>한빛미디어</a:t>
            </a:r>
            <a:r>
              <a:rPr lang="ko-KR" altLang="en-US" dirty="0" smtClean="0"/>
              <a:t> 이야기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14450" y="3400425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14450" y="3915681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14450" y="4430937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14450" y="4946193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14450" y="5461449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14450" y="5976705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14450" y="6491961"/>
            <a:ext cx="4857750" cy="0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4450" y="1534396"/>
            <a:ext cx="4129336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3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</a:t>
            </a:r>
            <a:endParaRPr lang="ko-KR" altLang="en-US" sz="13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9100" y="3510156"/>
            <a:ext cx="8399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2010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9100" y="4005456"/>
            <a:ext cx="8399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2009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9100" y="4519806"/>
            <a:ext cx="8399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2008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9100" y="5053206"/>
            <a:ext cx="8399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2007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9100" y="5548506"/>
            <a:ext cx="8399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2006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9100" y="6062856"/>
            <a:ext cx="83997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2005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0524" y="3087362"/>
            <a:ext cx="4410182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ko-KR" altLang="en-US" sz="2400" b="1" dirty="0" err="1" smtClean="0"/>
              <a:t>한빛</a:t>
            </a:r>
            <a:r>
              <a:rPr lang="ko-KR" altLang="en-US" sz="2400" b="1" dirty="0" smtClean="0"/>
              <a:t> 미디어 </a:t>
            </a:r>
            <a:r>
              <a:rPr lang="ko-KR" altLang="en-US" sz="2400" b="1" dirty="0" err="1" smtClean="0"/>
              <a:t>모바일</a:t>
            </a:r>
            <a:r>
              <a:rPr lang="ko-KR" altLang="en-US" sz="2400" b="1" dirty="0" smtClean="0"/>
              <a:t> 시리즈 출간</a:t>
            </a:r>
            <a:endParaRPr lang="en-US" altLang="ko-KR" sz="2400" b="1" dirty="0" smtClean="0"/>
          </a:p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ko-KR" altLang="en-US" sz="2400" b="1" dirty="0" err="1" smtClean="0"/>
              <a:t>한빛리더스</a:t>
            </a:r>
            <a:r>
              <a:rPr lang="ko-KR" altLang="en-US" sz="2400" b="1" dirty="0" smtClean="0"/>
              <a:t> 운영 시작</a:t>
            </a:r>
            <a:endParaRPr lang="en-US" altLang="ko-KR" sz="2400" b="1" dirty="0" smtClean="0"/>
          </a:p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ko-KR" altLang="en-US" sz="2400" b="1" dirty="0" err="1" smtClean="0"/>
              <a:t>회사통</a:t>
            </a:r>
            <a:r>
              <a:rPr lang="ko-KR" altLang="en-US" sz="2400" b="1" dirty="0" smtClean="0"/>
              <a:t> 시리즈 베스트셀러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선정</a:t>
            </a:r>
            <a:endParaRPr lang="en-US" altLang="ko-KR" sz="2400" b="1" dirty="0" smtClean="0"/>
          </a:p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ko-KR" altLang="en-US" sz="2400" b="1" dirty="0" smtClean="0"/>
              <a:t>기상천외 </a:t>
            </a:r>
            <a:r>
              <a:rPr lang="en-US" altLang="ko-KR" sz="2400" b="1" dirty="0" smtClean="0"/>
              <a:t>DIY </a:t>
            </a:r>
            <a:r>
              <a:rPr lang="ko-KR" altLang="en-US" sz="2400" b="1" dirty="0" smtClean="0"/>
              <a:t>프로젝트 진행</a:t>
            </a:r>
            <a:endParaRPr lang="en-US" altLang="ko-KR" sz="2400" b="1" dirty="0" smtClean="0"/>
          </a:p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ko-KR" sz="2400" b="1" dirty="0" smtClean="0"/>
              <a:t>Make </a:t>
            </a:r>
            <a:r>
              <a:rPr lang="ko-KR" altLang="en-US" sz="2400" b="1" dirty="0" smtClean="0"/>
              <a:t>매거진 출간</a:t>
            </a:r>
            <a:endParaRPr lang="en-US" altLang="ko-KR" sz="2400" b="1" dirty="0" smtClean="0"/>
          </a:p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ko-KR" sz="2400" b="1" dirty="0" smtClean="0"/>
              <a:t>Make.co.kr </a:t>
            </a:r>
            <a:r>
              <a:rPr lang="ko-KR" altLang="en-US" sz="2400" b="1" dirty="0" smtClean="0"/>
              <a:t>웹사이트 오픈</a:t>
            </a:r>
            <a:endParaRPr lang="en-US" altLang="ko-KR" sz="2400" b="1" dirty="0" smtClean="0"/>
          </a:p>
          <a:p>
            <a:pPr marL="342900" indent="-342900">
              <a:lnSpc>
                <a:spcPts val="4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ko-KR" sz="2400" b="1" dirty="0" smtClean="0"/>
              <a:t>IT </a:t>
            </a:r>
            <a:r>
              <a:rPr lang="en-US" altLang="ko-KR" sz="2400" b="1" dirty="0" err="1" smtClean="0"/>
              <a:t>CookBook</a:t>
            </a:r>
            <a:r>
              <a:rPr lang="en-US" altLang="ko-KR" sz="2400" b="1" dirty="0" smtClean="0"/>
              <a:t> 100</a:t>
            </a:r>
            <a:r>
              <a:rPr lang="ko-KR" altLang="en-US" sz="2400" b="1" dirty="0" smtClean="0"/>
              <a:t>번째 책 출간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0537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 rot="2165690">
            <a:off x="2763581" y="1961321"/>
            <a:ext cx="2476500" cy="5321300"/>
            <a:chOff x="-1328565" y="1132712"/>
            <a:chExt cx="2476500" cy="5321300"/>
          </a:xfrm>
          <a:solidFill>
            <a:schemeClr val="accent1">
              <a:lumMod val="75000"/>
            </a:schemeClr>
          </a:solidFill>
        </p:grpSpPr>
        <p:grpSp>
          <p:nvGrpSpPr>
            <p:cNvPr id="92" name="그룹 91"/>
            <p:cNvGrpSpPr/>
            <p:nvPr/>
          </p:nvGrpSpPr>
          <p:grpSpPr>
            <a:xfrm>
              <a:off x="-1328565" y="1132712"/>
              <a:ext cx="2476500" cy="5321300"/>
              <a:chOff x="3467100" y="1536700"/>
              <a:chExt cx="2476500" cy="5321300"/>
            </a:xfrm>
            <a:grpFill/>
          </p:grpSpPr>
          <p:sp>
            <p:nvSpPr>
              <p:cNvPr id="93" name="자유형 92"/>
              <p:cNvSpPr/>
              <p:nvPr/>
            </p:nvSpPr>
            <p:spPr>
              <a:xfrm>
                <a:off x="3467100" y="1536700"/>
                <a:ext cx="2476500" cy="5321300"/>
              </a:xfrm>
              <a:custGeom>
                <a:avLst/>
                <a:gdLst>
                  <a:gd name="connsiteX0" fmla="*/ 1238250 w 2476500"/>
                  <a:gd name="connsiteY0" fmla="*/ 438150 h 5321300"/>
                  <a:gd name="connsiteX1" fmla="*/ 965200 w 2476500"/>
                  <a:gd name="connsiteY1" fmla="*/ 711200 h 5321300"/>
                  <a:gd name="connsiteX2" fmla="*/ 1238250 w 2476500"/>
                  <a:gd name="connsiteY2" fmla="*/ 984250 h 5321300"/>
                  <a:gd name="connsiteX3" fmla="*/ 1511300 w 2476500"/>
                  <a:gd name="connsiteY3" fmla="*/ 711200 h 5321300"/>
                  <a:gd name="connsiteX4" fmla="*/ 1238250 w 2476500"/>
                  <a:gd name="connsiteY4" fmla="*/ 438150 h 5321300"/>
                  <a:gd name="connsiteX5" fmla="*/ 166969 w 2476500"/>
                  <a:gd name="connsiteY5" fmla="*/ 0 h 5321300"/>
                  <a:gd name="connsiteX6" fmla="*/ 2309531 w 2476500"/>
                  <a:gd name="connsiteY6" fmla="*/ 0 h 5321300"/>
                  <a:gd name="connsiteX7" fmla="*/ 2476500 w 2476500"/>
                  <a:gd name="connsiteY7" fmla="*/ 1016000 h 5321300"/>
                  <a:gd name="connsiteX8" fmla="*/ 2476500 w 2476500"/>
                  <a:gd name="connsiteY8" fmla="*/ 5321300 h 5321300"/>
                  <a:gd name="connsiteX9" fmla="*/ 0 w 2476500"/>
                  <a:gd name="connsiteY9" fmla="*/ 5321300 h 5321300"/>
                  <a:gd name="connsiteX10" fmla="*/ 0 w 2476500"/>
                  <a:gd name="connsiteY10" fmla="*/ 1016000 h 532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6500" h="5321300">
                    <a:moveTo>
                      <a:pt x="1238250" y="438150"/>
                    </a:moveTo>
                    <a:cubicBezTo>
                      <a:pt x="1087449" y="438150"/>
                      <a:pt x="965200" y="560399"/>
                      <a:pt x="965200" y="711200"/>
                    </a:cubicBezTo>
                    <a:cubicBezTo>
                      <a:pt x="965200" y="862001"/>
                      <a:pt x="1087449" y="984250"/>
                      <a:pt x="1238250" y="984250"/>
                    </a:cubicBezTo>
                    <a:cubicBezTo>
                      <a:pt x="1389051" y="984250"/>
                      <a:pt x="1511300" y="862001"/>
                      <a:pt x="1511300" y="711200"/>
                    </a:cubicBezTo>
                    <a:cubicBezTo>
                      <a:pt x="1511300" y="560399"/>
                      <a:pt x="1389051" y="438150"/>
                      <a:pt x="1238250" y="438150"/>
                    </a:cubicBezTo>
                    <a:close/>
                    <a:moveTo>
                      <a:pt x="166969" y="0"/>
                    </a:moveTo>
                    <a:lnTo>
                      <a:pt x="2309531" y="0"/>
                    </a:lnTo>
                    <a:lnTo>
                      <a:pt x="2476500" y="1016000"/>
                    </a:lnTo>
                    <a:lnTo>
                      <a:pt x="2476500" y="5321300"/>
                    </a:lnTo>
                    <a:lnTo>
                      <a:pt x="0" y="5321300"/>
                    </a:lnTo>
                    <a:lnTo>
                      <a:pt x="0" y="101600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도넛 93"/>
              <p:cNvSpPr/>
              <p:nvPr/>
            </p:nvSpPr>
            <p:spPr>
              <a:xfrm>
                <a:off x="4292600" y="1822450"/>
                <a:ext cx="825500" cy="825500"/>
              </a:xfrm>
              <a:prstGeom prst="donut">
                <a:avLst>
                  <a:gd name="adj" fmla="val 18506"/>
                </a:avLst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자유형 94"/>
            <p:cNvSpPr/>
            <p:nvPr/>
          </p:nvSpPr>
          <p:spPr>
            <a:xfrm flipH="1">
              <a:off x="-1168073" y="26169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 flipH="1">
              <a:off x="30780" y="3282974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 flipH="1">
              <a:off x="241627" y="21978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 flipH="1">
              <a:off x="-1225223" y="40266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 flipH="1">
              <a:off x="-101273" y="473145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100" name="자유형 99"/>
            <p:cNvSpPr/>
            <p:nvPr/>
          </p:nvSpPr>
          <p:spPr>
            <a:xfrm flipH="1">
              <a:off x="-1091873" y="555060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101" name="자유형 100"/>
            <p:cNvSpPr/>
            <p:nvPr/>
          </p:nvSpPr>
          <p:spPr>
            <a:xfrm flipH="1">
              <a:off x="222577" y="5798255"/>
              <a:ext cx="776338" cy="517181"/>
            </a:xfrm>
            <a:custGeom>
              <a:avLst/>
              <a:gdLst>
                <a:gd name="connsiteX0" fmla="*/ 5020270 w 5829300"/>
                <a:gd name="connsiteY0" fmla="*/ 2078 h 3883366"/>
                <a:gd name="connsiteX1" fmla="*/ 2914650 w 5829300"/>
                <a:gd name="connsiteY1" fmla="*/ 311491 h 3883366"/>
                <a:gd name="connsiteX2" fmla="*/ 0 w 5829300"/>
                <a:gd name="connsiteY2" fmla="*/ 54316 h 3883366"/>
                <a:gd name="connsiteX3" fmla="*/ 0 w 5829300"/>
                <a:gd name="connsiteY3" fmla="*/ 3540466 h 3883366"/>
                <a:gd name="connsiteX4" fmla="*/ 2914650 w 5829300"/>
                <a:gd name="connsiteY4" fmla="*/ 3883366 h 3883366"/>
                <a:gd name="connsiteX5" fmla="*/ 5829300 w 5829300"/>
                <a:gd name="connsiteY5" fmla="*/ 3540466 h 3883366"/>
                <a:gd name="connsiteX6" fmla="*/ 5829300 w 5829300"/>
                <a:gd name="connsiteY6" fmla="*/ 54316 h 3883366"/>
                <a:gd name="connsiteX7" fmla="*/ 5020270 w 5829300"/>
                <a:gd name="connsiteY7" fmla="*/ 2078 h 38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9300" h="3883366">
                  <a:moveTo>
                    <a:pt x="5020270" y="2078"/>
                  </a:moveTo>
                  <a:cubicBezTo>
                    <a:pt x="4254103" y="-15336"/>
                    <a:pt x="3600450" y="75748"/>
                    <a:pt x="2914650" y="311491"/>
                  </a:cubicBezTo>
                  <a:cubicBezTo>
                    <a:pt x="2000250" y="-2834"/>
                    <a:pt x="1143000" y="-59984"/>
                    <a:pt x="0" y="54316"/>
                  </a:cubicBezTo>
                  <a:lnTo>
                    <a:pt x="0" y="3540466"/>
                  </a:lnTo>
                  <a:cubicBezTo>
                    <a:pt x="1057275" y="3311866"/>
                    <a:pt x="1943100" y="3283291"/>
                    <a:pt x="2914650" y="3883366"/>
                  </a:cubicBezTo>
                  <a:cubicBezTo>
                    <a:pt x="3886200" y="3283291"/>
                    <a:pt x="4772025" y="3311866"/>
                    <a:pt x="5829300" y="3540466"/>
                  </a:cubicBezTo>
                  <a:lnTo>
                    <a:pt x="5829300" y="54316"/>
                  </a:lnTo>
                  <a:cubicBezTo>
                    <a:pt x="5543550" y="25741"/>
                    <a:pt x="5275659" y="7882"/>
                    <a:pt x="5020270" y="207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한빛미디어 브랜드 가치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3402583">
            <a:off x="2273301" y="1511301"/>
            <a:ext cx="2476500" cy="5321300"/>
            <a:chOff x="3467100" y="1536700"/>
            <a:chExt cx="2476500" cy="5321300"/>
          </a:xfrm>
        </p:grpSpPr>
        <p:sp>
          <p:nvSpPr>
            <p:cNvPr id="7" name="자유형 6"/>
            <p:cNvSpPr/>
            <p:nvPr/>
          </p:nvSpPr>
          <p:spPr>
            <a:xfrm>
              <a:off x="3467100" y="1536700"/>
              <a:ext cx="2476500" cy="5321300"/>
            </a:xfrm>
            <a:custGeom>
              <a:avLst/>
              <a:gdLst>
                <a:gd name="connsiteX0" fmla="*/ 1238250 w 2476500"/>
                <a:gd name="connsiteY0" fmla="*/ 438150 h 5321300"/>
                <a:gd name="connsiteX1" fmla="*/ 965200 w 2476500"/>
                <a:gd name="connsiteY1" fmla="*/ 711200 h 5321300"/>
                <a:gd name="connsiteX2" fmla="*/ 1238250 w 2476500"/>
                <a:gd name="connsiteY2" fmla="*/ 984250 h 5321300"/>
                <a:gd name="connsiteX3" fmla="*/ 1511300 w 2476500"/>
                <a:gd name="connsiteY3" fmla="*/ 711200 h 5321300"/>
                <a:gd name="connsiteX4" fmla="*/ 1238250 w 2476500"/>
                <a:gd name="connsiteY4" fmla="*/ 438150 h 5321300"/>
                <a:gd name="connsiteX5" fmla="*/ 166969 w 2476500"/>
                <a:gd name="connsiteY5" fmla="*/ 0 h 5321300"/>
                <a:gd name="connsiteX6" fmla="*/ 2309531 w 2476500"/>
                <a:gd name="connsiteY6" fmla="*/ 0 h 5321300"/>
                <a:gd name="connsiteX7" fmla="*/ 2476500 w 2476500"/>
                <a:gd name="connsiteY7" fmla="*/ 1016000 h 5321300"/>
                <a:gd name="connsiteX8" fmla="*/ 2476500 w 2476500"/>
                <a:gd name="connsiteY8" fmla="*/ 5321300 h 5321300"/>
                <a:gd name="connsiteX9" fmla="*/ 0 w 2476500"/>
                <a:gd name="connsiteY9" fmla="*/ 5321300 h 5321300"/>
                <a:gd name="connsiteX10" fmla="*/ 0 w 2476500"/>
                <a:gd name="connsiteY10" fmla="*/ 1016000 h 532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0" h="5321300">
                  <a:moveTo>
                    <a:pt x="1238250" y="438150"/>
                  </a:moveTo>
                  <a:cubicBezTo>
                    <a:pt x="1087449" y="438150"/>
                    <a:pt x="965200" y="560399"/>
                    <a:pt x="965200" y="711200"/>
                  </a:cubicBezTo>
                  <a:cubicBezTo>
                    <a:pt x="965200" y="862001"/>
                    <a:pt x="1087449" y="984250"/>
                    <a:pt x="1238250" y="984250"/>
                  </a:cubicBezTo>
                  <a:cubicBezTo>
                    <a:pt x="1389051" y="984250"/>
                    <a:pt x="1511300" y="862001"/>
                    <a:pt x="1511300" y="711200"/>
                  </a:cubicBezTo>
                  <a:cubicBezTo>
                    <a:pt x="1511300" y="560399"/>
                    <a:pt x="1389051" y="438150"/>
                    <a:pt x="1238250" y="438150"/>
                  </a:cubicBezTo>
                  <a:close/>
                  <a:moveTo>
                    <a:pt x="166969" y="0"/>
                  </a:moveTo>
                  <a:lnTo>
                    <a:pt x="2309531" y="0"/>
                  </a:lnTo>
                  <a:lnTo>
                    <a:pt x="2476500" y="1016000"/>
                  </a:lnTo>
                  <a:lnTo>
                    <a:pt x="2476500" y="5321300"/>
                  </a:lnTo>
                  <a:lnTo>
                    <a:pt x="0" y="5321300"/>
                  </a:lnTo>
                  <a:lnTo>
                    <a:pt x="0" y="101600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도넛 7"/>
            <p:cNvSpPr/>
            <p:nvPr/>
          </p:nvSpPr>
          <p:spPr>
            <a:xfrm>
              <a:off x="4292600" y="1822450"/>
              <a:ext cx="825500" cy="825500"/>
            </a:xfrm>
            <a:prstGeom prst="donut">
              <a:avLst>
                <a:gd name="adj" fmla="val 18506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5189879" y="702486"/>
            <a:ext cx="7199552" cy="2328844"/>
          </a:xfrm>
          <a:custGeom>
            <a:avLst/>
            <a:gdLst>
              <a:gd name="connsiteX0" fmla="*/ 0 w 5411449"/>
              <a:gd name="connsiteY0" fmla="*/ 1723868 h 1723868"/>
              <a:gd name="connsiteX1" fmla="*/ 3357797 w 5411449"/>
              <a:gd name="connsiteY1" fmla="*/ 1004341 h 1723868"/>
              <a:gd name="connsiteX2" fmla="*/ 5411449 w 5411449"/>
              <a:gd name="connsiteY2" fmla="*/ 0 h 1723868"/>
              <a:gd name="connsiteX0" fmla="*/ 83454 w 5494903"/>
              <a:gd name="connsiteY0" fmla="*/ 1723868 h 1774555"/>
              <a:gd name="connsiteX1" fmla="*/ 314084 w 5494903"/>
              <a:gd name="connsiteY1" fmla="*/ 1722307 h 1774555"/>
              <a:gd name="connsiteX2" fmla="*/ 3441251 w 5494903"/>
              <a:gd name="connsiteY2" fmla="*/ 1004341 h 1774555"/>
              <a:gd name="connsiteX3" fmla="*/ 5494903 w 5494903"/>
              <a:gd name="connsiteY3" fmla="*/ 0 h 1774555"/>
              <a:gd name="connsiteX0" fmla="*/ 121597 w 5471133"/>
              <a:gd name="connsiteY0" fmla="*/ 1661956 h 1762559"/>
              <a:gd name="connsiteX1" fmla="*/ 290314 w 5471133"/>
              <a:gd name="connsiteY1" fmla="*/ 1722307 h 1762559"/>
              <a:gd name="connsiteX2" fmla="*/ 3417481 w 5471133"/>
              <a:gd name="connsiteY2" fmla="*/ 1004341 h 1762559"/>
              <a:gd name="connsiteX3" fmla="*/ 5471133 w 5471133"/>
              <a:gd name="connsiteY3" fmla="*/ 0 h 1762559"/>
              <a:gd name="connsiteX0" fmla="*/ 117013 w 5473692"/>
              <a:gd name="connsiteY0" fmla="*/ 1659575 h 1762206"/>
              <a:gd name="connsiteX1" fmla="*/ 292873 w 5473692"/>
              <a:gd name="connsiteY1" fmla="*/ 1722307 h 1762206"/>
              <a:gd name="connsiteX2" fmla="*/ 3420040 w 5473692"/>
              <a:gd name="connsiteY2" fmla="*/ 1004341 h 1762206"/>
              <a:gd name="connsiteX3" fmla="*/ 5473692 w 5473692"/>
              <a:gd name="connsiteY3" fmla="*/ 0 h 1762206"/>
              <a:gd name="connsiteX0" fmla="*/ 134446 w 5491125"/>
              <a:gd name="connsiteY0" fmla="*/ 1659575 h 1764184"/>
              <a:gd name="connsiteX1" fmla="*/ 310306 w 5491125"/>
              <a:gd name="connsiteY1" fmla="*/ 1722307 h 1764184"/>
              <a:gd name="connsiteX2" fmla="*/ 3437473 w 5491125"/>
              <a:gd name="connsiteY2" fmla="*/ 1004341 h 1764184"/>
              <a:gd name="connsiteX3" fmla="*/ 5491125 w 5491125"/>
              <a:gd name="connsiteY3" fmla="*/ 0 h 1764184"/>
              <a:gd name="connsiteX0" fmla="*/ 144661 w 5484672"/>
              <a:gd name="connsiteY0" fmla="*/ 1633382 h 1760357"/>
              <a:gd name="connsiteX1" fmla="*/ 303853 w 5484672"/>
              <a:gd name="connsiteY1" fmla="*/ 1722307 h 1760357"/>
              <a:gd name="connsiteX2" fmla="*/ 3431020 w 5484672"/>
              <a:gd name="connsiteY2" fmla="*/ 1004341 h 1760357"/>
              <a:gd name="connsiteX3" fmla="*/ 5484672 w 5484672"/>
              <a:gd name="connsiteY3" fmla="*/ 0 h 1760357"/>
              <a:gd name="connsiteX0" fmla="*/ 143208 w 5483219"/>
              <a:gd name="connsiteY0" fmla="*/ 1633382 h 1762787"/>
              <a:gd name="connsiteX1" fmla="*/ 302400 w 5483219"/>
              <a:gd name="connsiteY1" fmla="*/ 1722307 h 1762787"/>
              <a:gd name="connsiteX2" fmla="*/ 3429567 w 5483219"/>
              <a:gd name="connsiteY2" fmla="*/ 1004341 h 1762787"/>
              <a:gd name="connsiteX3" fmla="*/ 5483219 w 5483219"/>
              <a:gd name="connsiteY3" fmla="*/ 0 h 1762787"/>
              <a:gd name="connsiteX0" fmla="*/ 146855 w 5486866"/>
              <a:gd name="connsiteY0" fmla="*/ 1633382 h 1762787"/>
              <a:gd name="connsiteX1" fmla="*/ 306047 w 5486866"/>
              <a:gd name="connsiteY1" fmla="*/ 1722307 h 1762787"/>
              <a:gd name="connsiteX2" fmla="*/ 3433214 w 5486866"/>
              <a:gd name="connsiteY2" fmla="*/ 1004341 h 1762787"/>
              <a:gd name="connsiteX3" fmla="*/ 5486866 w 5486866"/>
              <a:gd name="connsiteY3" fmla="*/ 0 h 1762787"/>
              <a:gd name="connsiteX0" fmla="*/ 146855 w 7199552"/>
              <a:gd name="connsiteY0" fmla="*/ 2199439 h 2328844"/>
              <a:gd name="connsiteX1" fmla="*/ 306047 w 7199552"/>
              <a:gd name="connsiteY1" fmla="*/ 2288364 h 2328844"/>
              <a:gd name="connsiteX2" fmla="*/ 3433214 w 7199552"/>
              <a:gd name="connsiteY2" fmla="*/ 1570398 h 2328844"/>
              <a:gd name="connsiteX3" fmla="*/ 7199552 w 7199552"/>
              <a:gd name="connsiteY3" fmla="*/ 0 h 23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9552" h="2328844">
                <a:moveTo>
                  <a:pt x="146855" y="2199439"/>
                </a:moveTo>
                <a:cubicBezTo>
                  <a:pt x="120206" y="2226166"/>
                  <a:pt x="-253586" y="2408285"/>
                  <a:pt x="306047" y="2288364"/>
                </a:cubicBezTo>
                <a:cubicBezTo>
                  <a:pt x="865680" y="2168443"/>
                  <a:pt x="2569744" y="1857449"/>
                  <a:pt x="3433214" y="1570398"/>
                </a:cubicBezTo>
                <a:cubicBezTo>
                  <a:pt x="4296684" y="1283347"/>
                  <a:pt x="6623680" y="358515"/>
                  <a:pt x="7199552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21354864">
            <a:off x="5051375" y="677295"/>
            <a:ext cx="7581568" cy="2045019"/>
          </a:xfrm>
          <a:custGeom>
            <a:avLst/>
            <a:gdLst>
              <a:gd name="connsiteX0" fmla="*/ 0 w 5411449"/>
              <a:gd name="connsiteY0" fmla="*/ 1723868 h 1723868"/>
              <a:gd name="connsiteX1" fmla="*/ 3357797 w 5411449"/>
              <a:gd name="connsiteY1" fmla="*/ 1004341 h 1723868"/>
              <a:gd name="connsiteX2" fmla="*/ 5411449 w 5411449"/>
              <a:gd name="connsiteY2" fmla="*/ 0 h 1723868"/>
              <a:gd name="connsiteX0" fmla="*/ 83454 w 5494903"/>
              <a:gd name="connsiteY0" fmla="*/ 1723868 h 1774555"/>
              <a:gd name="connsiteX1" fmla="*/ 314084 w 5494903"/>
              <a:gd name="connsiteY1" fmla="*/ 1722307 h 1774555"/>
              <a:gd name="connsiteX2" fmla="*/ 3441251 w 5494903"/>
              <a:gd name="connsiteY2" fmla="*/ 1004341 h 1774555"/>
              <a:gd name="connsiteX3" fmla="*/ 5494903 w 5494903"/>
              <a:gd name="connsiteY3" fmla="*/ 0 h 1774555"/>
              <a:gd name="connsiteX0" fmla="*/ 121597 w 5471133"/>
              <a:gd name="connsiteY0" fmla="*/ 1661956 h 1762559"/>
              <a:gd name="connsiteX1" fmla="*/ 290314 w 5471133"/>
              <a:gd name="connsiteY1" fmla="*/ 1722307 h 1762559"/>
              <a:gd name="connsiteX2" fmla="*/ 3417481 w 5471133"/>
              <a:gd name="connsiteY2" fmla="*/ 1004341 h 1762559"/>
              <a:gd name="connsiteX3" fmla="*/ 5471133 w 5471133"/>
              <a:gd name="connsiteY3" fmla="*/ 0 h 1762559"/>
              <a:gd name="connsiteX0" fmla="*/ 117013 w 5473692"/>
              <a:gd name="connsiteY0" fmla="*/ 1659575 h 1762206"/>
              <a:gd name="connsiteX1" fmla="*/ 292873 w 5473692"/>
              <a:gd name="connsiteY1" fmla="*/ 1722307 h 1762206"/>
              <a:gd name="connsiteX2" fmla="*/ 3420040 w 5473692"/>
              <a:gd name="connsiteY2" fmla="*/ 1004341 h 1762206"/>
              <a:gd name="connsiteX3" fmla="*/ 5473692 w 5473692"/>
              <a:gd name="connsiteY3" fmla="*/ 0 h 1762206"/>
              <a:gd name="connsiteX0" fmla="*/ 134446 w 5491125"/>
              <a:gd name="connsiteY0" fmla="*/ 1659575 h 1764184"/>
              <a:gd name="connsiteX1" fmla="*/ 310306 w 5491125"/>
              <a:gd name="connsiteY1" fmla="*/ 1722307 h 1764184"/>
              <a:gd name="connsiteX2" fmla="*/ 3437473 w 5491125"/>
              <a:gd name="connsiteY2" fmla="*/ 1004341 h 1764184"/>
              <a:gd name="connsiteX3" fmla="*/ 5491125 w 5491125"/>
              <a:gd name="connsiteY3" fmla="*/ 0 h 1764184"/>
              <a:gd name="connsiteX0" fmla="*/ 144661 w 5484672"/>
              <a:gd name="connsiteY0" fmla="*/ 1633382 h 1760357"/>
              <a:gd name="connsiteX1" fmla="*/ 303853 w 5484672"/>
              <a:gd name="connsiteY1" fmla="*/ 1722307 h 1760357"/>
              <a:gd name="connsiteX2" fmla="*/ 3431020 w 5484672"/>
              <a:gd name="connsiteY2" fmla="*/ 1004341 h 1760357"/>
              <a:gd name="connsiteX3" fmla="*/ 5484672 w 5484672"/>
              <a:gd name="connsiteY3" fmla="*/ 0 h 1760357"/>
              <a:gd name="connsiteX0" fmla="*/ 143208 w 5483219"/>
              <a:gd name="connsiteY0" fmla="*/ 1633382 h 1762787"/>
              <a:gd name="connsiteX1" fmla="*/ 302400 w 5483219"/>
              <a:gd name="connsiteY1" fmla="*/ 1722307 h 1762787"/>
              <a:gd name="connsiteX2" fmla="*/ 3429567 w 5483219"/>
              <a:gd name="connsiteY2" fmla="*/ 1004341 h 1762787"/>
              <a:gd name="connsiteX3" fmla="*/ 5483219 w 5483219"/>
              <a:gd name="connsiteY3" fmla="*/ 0 h 1762787"/>
              <a:gd name="connsiteX0" fmla="*/ 146855 w 5486866"/>
              <a:gd name="connsiteY0" fmla="*/ 1633382 h 1762787"/>
              <a:gd name="connsiteX1" fmla="*/ 306047 w 5486866"/>
              <a:gd name="connsiteY1" fmla="*/ 1722307 h 1762787"/>
              <a:gd name="connsiteX2" fmla="*/ 3433214 w 5486866"/>
              <a:gd name="connsiteY2" fmla="*/ 1004341 h 1762787"/>
              <a:gd name="connsiteX3" fmla="*/ 5486866 w 5486866"/>
              <a:gd name="connsiteY3" fmla="*/ 0 h 1762787"/>
              <a:gd name="connsiteX0" fmla="*/ 146855 w 5486866"/>
              <a:gd name="connsiteY0" fmla="*/ 1633382 h 1762787"/>
              <a:gd name="connsiteX1" fmla="*/ 306047 w 5486866"/>
              <a:gd name="connsiteY1" fmla="*/ 1722307 h 1762787"/>
              <a:gd name="connsiteX2" fmla="*/ 3465246 w 5486866"/>
              <a:gd name="connsiteY2" fmla="*/ 1090663 h 1762787"/>
              <a:gd name="connsiteX3" fmla="*/ 5486866 w 5486866"/>
              <a:gd name="connsiteY3" fmla="*/ 0 h 1762787"/>
              <a:gd name="connsiteX0" fmla="*/ 146855 w 5631821"/>
              <a:gd name="connsiteY0" fmla="*/ 1309812 h 1439217"/>
              <a:gd name="connsiteX1" fmla="*/ 306047 w 5631821"/>
              <a:gd name="connsiteY1" fmla="*/ 1398737 h 1439217"/>
              <a:gd name="connsiteX2" fmla="*/ 3465246 w 5631821"/>
              <a:gd name="connsiteY2" fmla="*/ 767093 h 1439217"/>
              <a:gd name="connsiteX3" fmla="*/ 5631821 w 5631821"/>
              <a:gd name="connsiteY3" fmla="*/ 0 h 1439217"/>
              <a:gd name="connsiteX0" fmla="*/ 146855 w 5631821"/>
              <a:gd name="connsiteY0" fmla="*/ 1309812 h 1439217"/>
              <a:gd name="connsiteX1" fmla="*/ 306047 w 5631821"/>
              <a:gd name="connsiteY1" fmla="*/ 1398737 h 1439217"/>
              <a:gd name="connsiteX2" fmla="*/ 3388697 w 5631821"/>
              <a:gd name="connsiteY2" fmla="*/ 876216 h 1439217"/>
              <a:gd name="connsiteX3" fmla="*/ 5631821 w 5631821"/>
              <a:gd name="connsiteY3" fmla="*/ 0 h 1439217"/>
              <a:gd name="connsiteX0" fmla="*/ 140526 w 5635841"/>
              <a:gd name="connsiteY0" fmla="*/ 1321011 h 1440954"/>
              <a:gd name="connsiteX1" fmla="*/ 310067 w 5635841"/>
              <a:gd name="connsiteY1" fmla="*/ 1398737 h 1440954"/>
              <a:gd name="connsiteX2" fmla="*/ 3392717 w 5635841"/>
              <a:gd name="connsiteY2" fmla="*/ 876216 h 1440954"/>
              <a:gd name="connsiteX3" fmla="*/ 5635841 w 5635841"/>
              <a:gd name="connsiteY3" fmla="*/ 0 h 1440954"/>
              <a:gd name="connsiteX0" fmla="*/ 136974 w 5632289"/>
              <a:gd name="connsiteY0" fmla="*/ 1321011 h 1442137"/>
              <a:gd name="connsiteX1" fmla="*/ 306515 w 5632289"/>
              <a:gd name="connsiteY1" fmla="*/ 1398737 h 1442137"/>
              <a:gd name="connsiteX2" fmla="*/ 3389165 w 5632289"/>
              <a:gd name="connsiteY2" fmla="*/ 876216 h 1442137"/>
              <a:gd name="connsiteX3" fmla="*/ 5632289 w 5632289"/>
              <a:gd name="connsiteY3" fmla="*/ 0 h 1442137"/>
              <a:gd name="connsiteX0" fmla="*/ 136974 w 7227905"/>
              <a:gd name="connsiteY0" fmla="*/ 2269282 h 2390408"/>
              <a:gd name="connsiteX1" fmla="*/ 306515 w 7227905"/>
              <a:gd name="connsiteY1" fmla="*/ 2347008 h 2390408"/>
              <a:gd name="connsiteX2" fmla="*/ 3389165 w 7227905"/>
              <a:gd name="connsiteY2" fmla="*/ 1824487 h 2390408"/>
              <a:gd name="connsiteX3" fmla="*/ 7227905 w 7227905"/>
              <a:gd name="connsiteY3" fmla="*/ 0 h 2390408"/>
              <a:gd name="connsiteX0" fmla="*/ 136974 w 7581568"/>
              <a:gd name="connsiteY0" fmla="*/ 1923893 h 2045019"/>
              <a:gd name="connsiteX1" fmla="*/ 306515 w 7581568"/>
              <a:gd name="connsiteY1" fmla="*/ 2001619 h 2045019"/>
              <a:gd name="connsiteX2" fmla="*/ 3389165 w 7581568"/>
              <a:gd name="connsiteY2" fmla="*/ 1479098 h 2045019"/>
              <a:gd name="connsiteX3" fmla="*/ 7581568 w 7581568"/>
              <a:gd name="connsiteY3" fmla="*/ 0 h 204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1568" h="2045019">
                <a:moveTo>
                  <a:pt x="136974" y="1923893"/>
                </a:moveTo>
                <a:cubicBezTo>
                  <a:pt x="121692" y="1958595"/>
                  <a:pt x="-253118" y="2121540"/>
                  <a:pt x="306515" y="2001619"/>
                </a:cubicBezTo>
                <a:cubicBezTo>
                  <a:pt x="866148" y="1881698"/>
                  <a:pt x="2501536" y="1712221"/>
                  <a:pt x="3389165" y="1479098"/>
                </a:cubicBezTo>
                <a:cubicBezTo>
                  <a:pt x="4276794" y="1245975"/>
                  <a:pt x="7005696" y="358515"/>
                  <a:pt x="7581568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 rot="19499039">
            <a:off x="1395738" y="4100230"/>
            <a:ext cx="3534479" cy="579438"/>
            <a:chOff x="-2470854" y="2708275"/>
            <a:chExt cx="3534479" cy="579438"/>
          </a:xfrm>
        </p:grpSpPr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-457200" y="3133725"/>
              <a:ext cx="79375" cy="115888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10 w 50"/>
                <a:gd name="T5" fmla="*/ 0 h 73"/>
                <a:gd name="T6" fmla="*/ 10 w 50"/>
                <a:gd name="T7" fmla="*/ 28 h 73"/>
                <a:gd name="T8" fmla="*/ 38 w 50"/>
                <a:gd name="T9" fmla="*/ 28 h 73"/>
                <a:gd name="T10" fmla="*/ 38 w 50"/>
                <a:gd name="T11" fmla="*/ 0 h 73"/>
                <a:gd name="T12" fmla="*/ 50 w 50"/>
                <a:gd name="T13" fmla="*/ 0 h 73"/>
                <a:gd name="T14" fmla="*/ 50 w 50"/>
                <a:gd name="T15" fmla="*/ 73 h 73"/>
                <a:gd name="T16" fmla="*/ 38 w 50"/>
                <a:gd name="T17" fmla="*/ 73 h 73"/>
                <a:gd name="T18" fmla="*/ 38 w 50"/>
                <a:gd name="T19" fmla="*/ 40 h 73"/>
                <a:gd name="T20" fmla="*/ 10 w 50"/>
                <a:gd name="T21" fmla="*/ 40 h 73"/>
                <a:gd name="T22" fmla="*/ 10 w 50"/>
                <a:gd name="T23" fmla="*/ 73 h 73"/>
                <a:gd name="T24" fmla="*/ 0 w 50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38" y="2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3"/>
                  </a:lnTo>
                  <a:lnTo>
                    <a:pt x="38" y="73"/>
                  </a:lnTo>
                  <a:lnTo>
                    <a:pt x="38" y="40"/>
                  </a:lnTo>
                  <a:lnTo>
                    <a:pt x="10" y="40"/>
                  </a:lnTo>
                  <a:lnTo>
                    <a:pt x="1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" name="Freeform 43"/>
            <p:cNvSpPr>
              <a:spLocks noEditPoints="1"/>
            </p:cNvSpPr>
            <p:nvPr/>
          </p:nvSpPr>
          <p:spPr bwMode="auto">
            <a:xfrm>
              <a:off x="-358775" y="31591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-242887" y="3159125"/>
              <a:ext cx="71438" cy="90488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-152400" y="3133725"/>
              <a:ext cx="90488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-39687" y="3133725"/>
              <a:ext cx="15875" cy="115888"/>
            </a:xfrm>
            <a:custGeom>
              <a:avLst/>
              <a:gdLst>
                <a:gd name="T0" fmla="*/ 0 w 10"/>
                <a:gd name="T1" fmla="*/ 16 h 73"/>
                <a:gd name="T2" fmla="*/ 10 w 10"/>
                <a:gd name="T3" fmla="*/ 16 h 73"/>
                <a:gd name="T4" fmla="*/ 10 w 10"/>
                <a:gd name="T5" fmla="*/ 73 h 73"/>
                <a:gd name="T6" fmla="*/ 0 w 10"/>
                <a:gd name="T7" fmla="*/ 73 h 73"/>
                <a:gd name="T8" fmla="*/ 0 w 10"/>
                <a:gd name="T9" fmla="*/ 16 h 73"/>
                <a:gd name="T10" fmla="*/ 0 w 10"/>
                <a:gd name="T11" fmla="*/ 9 h 73"/>
                <a:gd name="T12" fmla="*/ 0 w 10"/>
                <a:gd name="T13" fmla="*/ 0 h 73"/>
                <a:gd name="T14" fmla="*/ 10 w 10"/>
                <a:gd name="T15" fmla="*/ 0 h 73"/>
                <a:gd name="T16" fmla="*/ 10 w 10"/>
                <a:gd name="T17" fmla="*/ 9 h 73"/>
                <a:gd name="T18" fmla="*/ 0 w 10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3">
                  <a:moveTo>
                    <a:pt x="0" y="16"/>
                  </a:moveTo>
                  <a:lnTo>
                    <a:pt x="10" y="16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588" y="3133725"/>
              <a:ext cx="38100" cy="115888"/>
            </a:xfrm>
            <a:custGeom>
              <a:avLst/>
              <a:gdLst>
                <a:gd name="T0" fmla="*/ 8 w 24"/>
                <a:gd name="T1" fmla="*/ 28 h 73"/>
                <a:gd name="T2" fmla="*/ 0 w 24"/>
                <a:gd name="T3" fmla="*/ 28 h 73"/>
                <a:gd name="T4" fmla="*/ 0 w 24"/>
                <a:gd name="T5" fmla="*/ 16 h 73"/>
                <a:gd name="T6" fmla="*/ 8 w 24"/>
                <a:gd name="T7" fmla="*/ 16 h 73"/>
                <a:gd name="T8" fmla="*/ 8 w 24"/>
                <a:gd name="T9" fmla="*/ 0 h 73"/>
                <a:gd name="T10" fmla="*/ 17 w 24"/>
                <a:gd name="T11" fmla="*/ 0 h 73"/>
                <a:gd name="T12" fmla="*/ 17 w 24"/>
                <a:gd name="T13" fmla="*/ 16 h 73"/>
                <a:gd name="T14" fmla="*/ 24 w 24"/>
                <a:gd name="T15" fmla="*/ 16 h 73"/>
                <a:gd name="T16" fmla="*/ 24 w 24"/>
                <a:gd name="T17" fmla="*/ 28 h 73"/>
                <a:gd name="T18" fmla="*/ 17 w 24"/>
                <a:gd name="T19" fmla="*/ 28 h 73"/>
                <a:gd name="T20" fmla="*/ 17 w 24"/>
                <a:gd name="T21" fmla="*/ 73 h 73"/>
                <a:gd name="T22" fmla="*/ 8 w 24"/>
                <a:gd name="T23" fmla="*/ 73 h 73"/>
                <a:gd name="T24" fmla="*/ 8 w 24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3">
                  <a:moveTo>
                    <a:pt x="8" y="28"/>
                  </a:moveTo>
                  <a:lnTo>
                    <a:pt x="0" y="2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8" y="73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127000" y="3133725"/>
              <a:ext cx="115888" cy="115888"/>
            </a:xfrm>
            <a:custGeom>
              <a:avLst/>
              <a:gdLst>
                <a:gd name="T0" fmla="*/ 0 w 73"/>
                <a:gd name="T1" fmla="*/ 73 h 73"/>
                <a:gd name="T2" fmla="*/ 0 w 73"/>
                <a:gd name="T3" fmla="*/ 0 h 73"/>
                <a:gd name="T4" fmla="*/ 16 w 73"/>
                <a:gd name="T5" fmla="*/ 0 h 73"/>
                <a:gd name="T6" fmla="*/ 38 w 73"/>
                <a:gd name="T7" fmla="*/ 54 h 73"/>
                <a:gd name="T8" fmla="*/ 57 w 73"/>
                <a:gd name="T9" fmla="*/ 0 h 73"/>
                <a:gd name="T10" fmla="*/ 73 w 73"/>
                <a:gd name="T11" fmla="*/ 0 h 73"/>
                <a:gd name="T12" fmla="*/ 73 w 73"/>
                <a:gd name="T13" fmla="*/ 73 h 73"/>
                <a:gd name="T14" fmla="*/ 61 w 73"/>
                <a:gd name="T15" fmla="*/ 73 h 73"/>
                <a:gd name="T16" fmla="*/ 61 w 73"/>
                <a:gd name="T17" fmla="*/ 14 h 73"/>
                <a:gd name="T18" fmla="*/ 40 w 73"/>
                <a:gd name="T19" fmla="*/ 73 h 73"/>
                <a:gd name="T20" fmla="*/ 33 w 73"/>
                <a:gd name="T21" fmla="*/ 73 h 73"/>
                <a:gd name="T22" fmla="*/ 12 w 73"/>
                <a:gd name="T23" fmla="*/ 14 h 73"/>
                <a:gd name="T24" fmla="*/ 12 w 73"/>
                <a:gd name="T25" fmla="*/ 73 h 73"/>
                <a:gd name="T26" fmla="*/ 0 w 73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3">
                  <a:moveTo>
                    <a:pt x="0" y="7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8" y="54"/>
                  </a:lnTo>
                  <a:lnTo>
                    <a:pt x="57" y="0"/>
                  </a:lnTo>
                  <a:lnTo>
                    <a:pt x="73" y="0"/>
                  </a:lnTo>
                  <a:lnTo>
                    <a:pt x="73" y="73"/>
                  </a:lnTo>
                  <a:lnTo>
                    <a:pt x="61" y="73"/>
                  </a:lnTo>
                  <a:lnTo>
                    <a:pt x="61" y="14"/>
                  </a:lnTo>
                  <a:lnTo>
                    <a:pt x="40" y="73"/>
                  </a:lnTo>
                  <a:lnTo>
                    <a:pt x="33" y="73"/>
                  </a:lnTo>
                  <a:lnTo>
                    <a:pt x="12" y="14"/>
                  </a:lnTo>
                  <a:lnTo>
                    <a:pt x="12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261938" y="3155950"/>
              <a:ext cx="90488" cy="98425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371475" y="3133725"/>
              <a:ext cx="90488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84188" y="3133725"/>
              <a:ext cx="19050" cy="115888"/>
            </a:xfrm>
            <a:custGeom>
              <a:avLst/>
              <a:gdLst>
                <a:gd name="T0" fmla="*/ 0 w 12"/>
                <a:gd name="T1" fmla="*/ 16 h 73"/>
                <a:gd name="T2" fmla="*/ 12 w 12"/>
                <a:gd name="T3" fmla="*/ 16 h 73"/>
                <a:gd name="T4" fmla="*/ 12 w 12"/>
                <a:gd name="T5" fmla="*/ 73 h 73"/>
                <a:gd name="T6" fmla="*/ 0 w 12"/>
                <a:gd name="T7" fmla="*/ 73 h 73"/>
                <a:gd name="T8" fmla="*/ 0 w 12"/>
                <a:gd name="T9" fmla="*/ 16 h 73"/>
                <a:gd name="T10" fmla="*/ 0 w 12"/>
                <a:gd name="T11" fmla="*/ 9 h 73"/>
                <a:gd name="T12" fmla="*/ 0 w 12"/>
                <a:gd name="T13" fmla="*/ 0 h 73"/>
                <a:gd name="T14" fmla="*/ 12 w 12"/>
                <a:gd name="T15" fmla="*/ 0 h 73"/>
                <a:gd name="T16" fmla="*/ 12 w 12"/>
                <a:gd name="T17" fmla="*/ 9 h 73"/>
                <a:gd name="T18" fmla="*/ 0 w 12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3">
                  <a:moveTo>
                    <a:pt x="0" y="16"/>
                  </a:moveTo>
                  <a:lnTo>
                    <a:pt x="12" y="16"/>
                  </a:lnTo>
                  <a:lnTo>
                    <a:pt x="12" y="73"/>
                  </a:lnTo>
                  <a:lnTo>
                    <a:pt x="0" y="73"/>
                  </a:lnTo>
                  <a:lnTo>
                    <a:pt x="0" y="16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520700" y="3159125"/>
              <a:ext cx="90488" cy="95250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638175" y="3230563"/>
              <a:ext cx="14288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728663" y="3133725"/>
              <a:ext cx="19050" cy="115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769938" y="3159125"/>
              <a:ext cx="74613" cy="90488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866775" y="3155950"/>
              <a:ext cx="87313" cy="98425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976313" y="3230563"/>
              <a:ext cx="19050" cy="19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-1325563" y="2744788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-1674813" y="3095625"/>
              <a:ext cx="428625" cy="169863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Freeform 60"/>
            <p:cNvSpPr>
              <a:spLocks noEditPoints="1"/>
            </p:cNvSpPr>
            <p:nvPr/>
          </p:nvSpPr>
          <p:spPr bwMode="auto">
            <a:xfrm>
              <a:off x="-1709738" y="2708275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3" name="Freeform 61"/>
            <p:cNvSpPr>
              <a:spLocks noEditPoints="1"/>
            </p:cNvSpPr>
            <p:nvPr/>
          </p:nvSpPr>
          <p:spPr bwMode="auto">
            <a:xfrm>
              <a:off x="-550862" y="27527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-155575" y="2744788"/>
              <a:ext cx="74613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17463" y="2752725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404813" y="2744788"/>
              <a:ext cx="74613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Freeform 65"/>
            <p:cNvSpPr>
              <a:spLocks noEditPoints="1"/>
            </p:cNvSpPr>
            <p:nvPr/>
          </p:nvSpPr>
          <p:spPr bwMode="auto">
            <a:xfrm>
              <a:off x="-1119188" y="2749550"/>
              <a:ext cx="346075" cy="282575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-727075" y="2744788"/>
              <a:ext cx="74613" cy="309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-1103313" y="3049588"/>
              <a:ext cx="477838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Freeform 68"/>
            <p:cNvSpPr>
              <a:spLocks noEditPoints="1"/>
            </p:cNvSpPr>
            <p:nvPr/>
          </p:nvSpPr>
          <p:spPr bwMode="auto">
            <a:xfrm>
              <a:off x="566738" y="2741613"/>
              <a:ext cx="349250" cy="331788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923925" y="2744788"/>
              <a:ext cx="139700" cy="334963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-2149475" y="3021013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-2149475" y="2749550"/>
              <a:ext cx="260350" cy="233363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-234473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Line 73"/>
            <p:cNvSpPr>
              <a:spLocks noChangeShapeType="1"/>
            </p:cNvSpPr>
            <p:nvPr/>
          </p:nvSpPr>
          <p:spPr bwMode="auto">
            <a:xfrm>
              <a:off x="-234473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Line 74"/>
            <p:cNvSpPr>
              <a:spLocks noChangeShapeType="1"/>
            </p:cNvSpPr>
            <p:nvPr/>
          </p:nvSpPr>
          <p:spPr bwMode="auto">
            <a:xfrm>
              <a:off x="-230028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Line 75"/>
            <p:cNvSpPr>
              <a:spLocks noChangeShapeType="1"/>
            </p:cNvSpPr>
            <p:nvPr/>
          </p:nvSpPr>
          <p:spPr bwMode="auto">
            <a:xfrm>
              <a:off x="-2300288" y="2794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-2300288" y="2738438"/>
              <a:ext cx="123825" cy="519113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-2470854" y="2746238"/>
              <a:ext cx="120650" cy="519113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Oval 78"/>
            <p:cNvSpPr>
              <a:spLocks noChangeArrowheads="1"/>
            </p:cNvSpPr>
            <p:nvPr/>
          </p:nvSpPr>
          <p:spPr bwMode="auto">
            <a:xfrm>
              <a:off x="-2402227" y="2983817"/>
              <a:ext cx="109538" cy="109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90839" y="4024947"/>
            <a:ext cx="33906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526</a:t>
            </a:r>
            <a:r>
              <a:rPr lang="ko-KR" altLang="en-US" sz="5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endParaRPr lang="ko-KR" altLang="en-US" sz="5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090839" y="5613439"/>
            <a:ext cx="3539752" cy="0"/>
          </a:xfrm>
          <a:prstGeom prst="line">
            <a:avLst/>
          </a:prstGeom>
          <a:ln w="139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4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어떤 </a:t>
            </a:r>
            <a:r>
              <a:rPr lang="ko-KR" altLang="en-US" dirty="0" smtClean="0"/>
              <a:t>성과를 이루었나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3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3122" y="91600"/>
            <a:ext cx="9753600" cy="604781"/>
          </a:xfrm>
        </p:spPr>
        <p:txBody>
          <a:bodyPr/>
          <a:lstStyle/>
          <a:p>
            <a:r>
              <a:rPr lang="ko-KR" altLang="en-US" dirty="0" err="1" smtClean="0"/>
              <a:t>한빛미디어</a:t>
            </a:r>
            <a:r>
              <a:rPr lang="ko-KR" altLang="en-US" dirty="0" smtClean="0"/>
              <a:t> 드림 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22" y="5892847"/>
            <a:ext cx="10058400" cy="6220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23" y="3691087"/>
            <a:ext cx="542857" cy="243809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186999" y="3959582"/>
            <a:ext cx="2438095" cy="2438095"/>
            <a:chOff x="4186999" y="3959582"/>
            <a:chExt cx="2438095" cy="243809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00000">
              <a:off x="5134618" y="4410243"/>
              <a:ext cx="542857" cy="243809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5493437" y="3959582"/>
              <a:ext cx="542857" cy="2438095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 flipH="1">
            <a:off x="6372378" y="3959582"/>
            <a:ext cx="2438095" cy="2438095"/>
            <a:chOff x="4186999" y="3959582"/>
            <a:chExt cx="2438095" cy="243809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00000">
              <a:off x="5134618" y="4410243"/>
              <a:ext cx="542857" cy="243809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5493437" y="3959582"/>
              <a:ext cx="542857" cy="2438095"/>
            </a:xfrm>
            <a:prstGeom prst="rect">
              <a:avLst/>
            </a:prstGeom>
          </p:spPr>
        </p:pic>
      </p:grpSp>
      <p:sp>
        <p:nvSpPr>
          <p:cNvPr id="24" name="자유형 23"/>
          <p:cNvSpPr/>
          <p:nvPr/>
        </p:nvSpPr>
        <p:spPr>
          <a:xfrm flipH="1">
            <a:off x="5059000" y="1879147"/>
            <a:ext cx="2903900" cy="1934522"/>
          </a:xfrm>
          <a:custGeom>
            <a:avLst/>
            <a:gdLst>
              <a:gd name="connsiteX0" fmla="*/ 5020270 w 5829300"/>
              <a:gd name="connsiteY0" fmla="*/ 2078 h 3883366"/>
              <a:gd name="connsiteX1" fmla="*/ 2914650 w 5829300"/>
              <a:gd name="connsiteY1" fmla="*/ 311491 h 3883366"/>
              <a:gd name="connsiteX2" fmla="*/ 0 w 5829300"/>
              <a:gd name="connsiteY2" fmla="*/ 54316 h 3883366"/>
              <a:gd name="connsiteX3" fmla="*/ 0 w 5829300"/>
              <a:gd name="connsiteY3" fmla="*/ 3540466 h 3883366"/>
              <a:gd name="connsiteX4" fmla="*/ 2914650 w 5829300"/>
              <a:gd name="connsiteY4" fmla="*/ 3883366 h 3883366"/>
              <a:gd name="connsiteX5" fmla="*/ 5829300 w 5829300"/>
              <a:gd name="connsiteY5" fmla="*/ 3540466 h 3883366"/>
              <a:gd name="connsiteX6" fmla="*/ 5829300 w 5829300"/>
              <a:gd name="connsiteY6" fmla="*/ 54316 h 3883366"/>
              <a:gd name="connsiteX7" fmla="*/ 5020270 w 5829300"/>
              <a:gd name="connsiteY7" fmla="*/ 2078 h 388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9300" h="3883366">
                <a:moveTo>
                  <a:pt x="5020270" y="2078"/>
                </a:moveTo>
                <a:cubicBezTo>
                  <a:pt x="4254103" y="-15336"/>
                  <a:pt x="3600450" y="75748"/>
                  <a:pt x="2914650" y="311491"/>
                </a:cubicBezTo>
                <a:cubicBezTo>
                  <a:pt x="2000250" y="-2834"/>
                  <a:pt x="1143000" y="-59984"/>
                  <a:pt x="0" y="54316"/>
                </a:cubicBezTo>
                <a:lnTo>
                  <a:pt x="0" y="3540466"/>
                </a:lnTo>
                <a:cubicBezTo>
                  <a:pt x="1057275" y="3311866"/>
                  <a:pt x="1943100" y="3283291"/>
                  <a:pt x="2914650" y="3883366"/>
                </a:cubicBezTo>
                <a:cubicBezTo>
                  <a:pt x="3886200" y="3283291"/>
                  <a:pt x="4772025" y="3311866"/>
                  <a:pt x="5829300" y="3540466"/>
                </a:cubicBezTo>
                <a:lnTo>
                  <a:pt x="5829300" y="54316"/>
                </a:lnTo>
                <a:cubicBezTo>
                  <a:pt x="5543550" y="25741"/>
                  <a:pt x="5275659" y="7882"/>
                  <a:pt x="5020270" y="2078"/>
                </a:cubicBezTo>
                <a:close/>
              </a:path>
            </a:pathLst>
          </a:cu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accent2"/>
                </a:solidFill>
              </a:rPr>
              <a:t>IT</a:t>
            </a:r>
            <a:r>
              <a:rPr lang="ko-KR" altLang="en-US" sz="3200" b="1">
                <a:solidFill>
                  <a:schemeClr val="accent2"/>
                </a:solidFill>
              </a:rPr>
              <a:t>전문서적</a:t>
            </a:r>
          </a:p>
        </p:txBody>
      </p:sp>
      <p:sp>
        <p:nvSpPr>
          <p:cNvPr id="25" name="자유형 24"/>
          <p:cNvSpPr/>
          <p:nvPr/>
        </p:nvSpPr>
        <p:spPr>
          <a:xfrm flipH="1">
            <a:off x="1591900" y="3326947"/>
            <a:ext cx="2903900" cy="1934522"/>
          </a:xfrm>
          <a:custGeom>
            <a:avLst/>
            <a:gdLst>
              <a:gd name="connsiteX0" fmla="*/ 5020270 w 5829300"/>
              <a:gd name="connsiteY0" fmla="*/ 2078 h 3883366"/>
              <a:gd name="connsiteX1" fmla="*/ 2914650 w 5829300"/>
              <a:gd name="connsiteY1" fmla="*/ 311491 h 3883366"/>
              <a:gd name="connsiteX2" fmla="*/ 0 w 5829300"/>
              <a:gd name="connsiteY2" fmla="*/ 54316 h 3883366"/>
              <a:gd name="connsiteX3" fmla="*/ 0 w 5829300"/>
              <a:gd name="connsiteY3" fmla="*/ 3540466 h 3883366"/>
              <a:gd name="connsiteX4" fmla="*/ 2914650 w 5829300"/>
              <a:gd name="connsiteY4" fmla="*/ 3883366 h 3883366"/>
              <a:gd name="connsiteX5" fmla="*/ 5829300 w 5829300"/>
              <a:gd name="connsiteY5" fmla="*/ 3540466 h 3883366"/>
              <a:gd name="connsiteX6" fmla="*/ 5829300 w 5829300"/>
              <a:gd name="connsiteY6" fmla="*/ 54316 h 3883366"/>
              <a:gd name="connsiteX7" fmla="*/ 5020270 w 5829300"/>
              <a:gd name="connsiteY7" fmla="*/ 2078 h 388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9300" h="3883366">
                <a:moveTo>
                  <a:pt x="5020270" y="2078"/>
                </a:moveTo>
                <a:cubicBezTo>
                  <a:pt x="4254103" y="-15336"/>
                  <a:pt x="3600450" y="75748"/>
                  <a:pt x="2914650" y="311491"/>
                </a:cubicBezTo>
                <a:cubicBezTo>
                  <a:pt x="2000250" y="-2834"/>
                  <a:pt x="1143000" y="-59984"/>
                  <a:pt x="0" y="54316"/>
                </a:cubicBezTo>
                <a:lnTo>
                  <a:pt x="0" y="3540466"/>
                </a:lnTo>
                <a:cubicBezTo>
                  <a:pt x="1057275" y="3311866"/>
                  <a:pt x="1943100" y="3283291"/>
                  <a:pt x="2914650" y="3883366"/>
                </a:cubicBezTo>
                <a:cubicBezTo>
                  <a:pt x="3886200" y="3283291"/>
                  <a:pt x="4772025" y="3311866"/>
                  <a:pt x="5829300" y="3540466"/>
                </a:cubicBezTo>
                <a:lnTo>
                  <a:pt x="5829300" y="54316"/>
                </a:lnTo>
                <a:cubicBezTo>
                  <a:pt x="5543550" y="25741"/>
                  <a:pt x="5275659" y="7882"/>
                  <a:pt x="5020270" y="2078"/>
                </a:cubicBezTo>
                <a:close/>
              </a:path>
            </a:pathLst>
          </a:cu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2"/>
                </a:solidFill>
              </a:rPr>
              <a:t>실무활용서적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8278450" y="3326947"/>
            <a:ext cx="2903900" cy="1934522"/>
          </a:xfrm>
          <a:custGeom>
            <a:avLst/>
            <a:gdLst>
              <a:gd name="connsiteX0" fmla="*/ 5020270 w 5829300"/>
              <a:gd name="connsiteY0" fmla="*/ 2078 h 3883366"/>
              <a:gd name="connsiteX1" fmla="*/ 2914650 w 5829300"/>
              <a:gd name="connsiteY1" fmla="*/ 311491 h 3883366"/>
              <a:gd name="connsiteX2" fmla="*/ 0 w 5829300"/>
              <a:gd name="connsiteY2" fmla="*/ 54316 h 3883366"/>
              <a:gd name="connsiteX3" fmla="*/ 0 w 5829300"/>
              <a:gd name="connsiteY3" fmla="*/ 3540466 h 3883366"/>
              <a:gd name="connsiteX4" fmla="*/ 2914650 w 5829300"/>
              <a:gd name="connsiteY4" fmla="*/ 3883366 h 3883366"/>
              <a:gd name="connsiteX5" fmla="*/ 5829300 w 5829300"/>
              <a:gd name="connsiteY5" fmla="*/ 3540466 h 3883366"/>
              <a:gd name="connsiteX6" fmla="*/ 5829300 w 5829300"/>
              <a:gd name="connsiteY6" fmla="*/ 54316 h 3883366"/>
              <a:gd name="connsiteX7" fmla="*/ 5020270 w 5829300"/>
              <a:gd name="connsiteY7" fmla="*/ 2078 h 388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9300" h="3883366">
                <a:moveTo>
                  <a:pt x="5020270" y="2078"/>
                </a:moveTo>
                <a:cubicBezTo>
                  <a:pt x="4254103" y="-15336"/>
                  <a:pt x="3600450" y="75748"/>
                  <a:pt x="2914650" y="311491"/>
                </a:cubicBezTo>
                <a:cubicBezTo>
                  <a:pt x="2000250" y="-2834"/>
                  <a:pt x="1143000" y="-59984"/>
                  <a:pt x="0" y="54316"/>
                </a:cubicBezTo>
                <a:lnTo>
                  <a:pt x="0" y="3540466"/>
                </a:lnTo>
                <a:cubicBezTo>
                  <a:pt x="1057275" y="3311866"/>
                  <a:pt x="1943100" y="3283291"/>
                  <a:pt x="2914650" y="3883366"/>
                </a:cubicBezTo>
                <a:cubicBezTo>
                  <a:pt x="3886200" y="3283291"/>
                  <a:pt x="4772025" y="3311866"/>
                  <a:pt x="5829300" y="3540466"/>
                </a:cubicBezTo>
                <a:lnTo>
                  <a:pt x="5829300" y="54316"/>
                </a:lnTo>
                <a:cubicBezTo>
                  <a:pt x="5543550" y="25741"/>
                  <a:pt x="5275659" y="7882"/>
                  <a:pt x="5020270" y="2078"/>
                </a:cubicBezTo>
                <a:close/>
              </a:path>
            </a:pathLst>
          </a:custGeom>
          <a:ln w="5715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accent2"/>
                </a:solidFill>
              </a:rPr>
              <a:t>경제경영서적</a:t>
            </a:r>
          </a:p>
        </p:txBody>
      </p:sp>
    </p:spTree>
    <p:extLst>
      <p:ext uri="{BB962C8B-B14F-4D97-AF65-F5344CB8AC3E}">
        <p14:creationId xmlns:p14="http://schemas.microsoft.com/office/powerpoint/2010/main" val="25612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3122" y="91600"/>
            <a:ext cx="9753600" cy="604781"/>
          </a:xfrm>
        </p:spPr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한빛미디어를</a:t>
            </a:r>
            <a:r>
              <a:rPr lang="ko-KR" altLang="en-US" dirty="0" smtClean="0"/>
              <a:t> 빛낸 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22" y="6235940"/>
            <a:ext cx="10058400" cy="62206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186999" y="4302675"/>
            <a:ext cx="2438095" cy="2438095"/>
            <a:chOff x="4186999" y="3959582"/>
            <a:chExt cx="2438095" cy="2438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00000">
              <a:off x="5134618" y="4410243"/>
              <a:ext cx="542857" cy="24380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5493437" y="3959582"/>
              <a:ext cx="542857" cy="24380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 flipH="1">
            <a:off x="6372378" y="4302675"/>
            <a:ext cx="2438095" cy="2438095"/>
            <a:chOff x="4186999" y="3959582"/>
            <a:chExt cx="2438095" cy="24380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00000">
              <a:off x="5134618" y="4410243"/>
              <a:ext cx="542857" cy="243809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5493437" y="3959582"/>
              <a:ext cx="542857" cy="243809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23" y="4034180"/>
            <a:ext cx="542857" cy="2438095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33" y="1808359"/>
            <a:ext cx="2692382" cy="3631586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82" y="2287413"/>
            <a:ext cx="2637620" cy="3631586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8" y="2287413"/>
            <a:ext cx="2651588" cy="3636144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96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175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한빛미디어의 기본 정보</vt:lpstr>
      <vt:lpstr>한빛미디어 이야기</vt:lpstr>
      <vt:lpstr>한빛미디어 브랜드 가치</vt:lpstr>
      <vt:lpstr>PowerPoint 프레젠테이션</vt:lpstr>
      <vt:lpstr>한빛미디어 드림 북</vt:lpstr>
      <vt:lpstr>2016년 한빛미디어를 빛낸 책</vt:lpstr>
      <vt:lpstr>2016년 한빛미디어가 이룬 성과</vt:lpstr>
      <vt:lpstr>PowerPoint 프레젠테이션</vt:lpstr>
      <vt:lpstr>한빛미디어를 만드는 사람들</vt:lpstr>
      <vt:lpstr>한빛미디어 인(人)의 생각</vt:lpstr>
      <vt:lpstr>30대 직장인 68%가 파워포인트 책을 구매했다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83</cp:revision>
  <dcterms:created xsi:type="dcterms:W3CDTF">2012-11-28T05:21:39Z</dcterms:created>
  <dcterms:modified xsi:type="dcterms:W3CDTF">2016-01-09T15:36:30Z</dcterms:modified>
</cp:coreProperties>
</file>