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421" userDrawn="1">
          <p15:clr>
            <a:srgbClr val="A4A3A4"/>
          </p15:clr>
        </p15:guide>
        <p15:guide id="5" pos="7287" userDrawn="1">
          <p15:clr>
            <a:srgbClr val="A4A3A4"/>
          </p15:clr>
        </p15:guide>
        <p15:guide id="6" orient="horz" pos="2790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AE1"/>
    <a:srgbClr val="136687"/>
    <a:srgbClr val="2C2C2C"/>
    <a:srgbClr val="A4DCF2"/>
    <a:srgbClr val="FFFFFF"/>
    <a:srgbClr val="126180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36" autoAdjust="0"/>
    <p:restoredTop sz="94790" autoAdjust="0"/>
  </p:normalViewPr>
  <p:slideViewPr>
    <p:cSldViewPr snapToGrid="0">
      <p:cViewPr varScale="1">
        <p:scale>
          <a:sx n="118" d="100"/>
          <a:sy n="118" d="100"/>
        </p:scale>
        <p:origin x="648" y="102"/>
      </p:cViewPr>
      <p:guideLst>
        <p:guide orient="horz" pos="2205"/>
        <p:guide pos="3840"/>
        <p:guide pos="421"/>
        <p:guide pos="7287"/>
        <p:guide orient="horz" pos="2790"/>
        <p:guide orient="horz" pos="9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64FCBA5-831D-4023-8957-7ACABE47C6BB}" type="datetimeFigureOut">
              <a:rPr lang="ko-KR" altLang="en-US" smtClean="0"/>
              <a:pPr/>
              <a:t>2016-01-09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F5F50D9-162E-4865-8031-445185FB4F9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4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77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4D12D-FA53-4109-8C02-5BAFBE170301}" type="datetimeFigureOut">
              <a:rPr lang="ko-KR" altLang="en-US" smtClean="0"/>
              <a:t>2016-01-09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1EAF8-8445-46BB-8D73-42DA72A78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 txBox="1">
            <a:spLocks/>
          </p:cNvSpPr>
          <p:nvPr/>
        </p:nvSpPr>
        <p:spPr>
          <a:xfrm>
            <a:off x="3248999" y="612744"/>
            <a:ext cx="5663410" cy="62632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 err="1" smtClean="0">
                <a:solidFill>
                  <a:schemeClr val="bg1"/>
                </a:solidFill>
                <a:latin typeface="+mn-ea"/>
                <a:ea typeface="+mn-ea"/>
              </a:rPr>
              <a:t>워킹맘드림센터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 핵심가치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1021640" y="2808558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79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프로답게</a:t>
            </a:r>
            <a:endParaRPr lang="ko-KR" altLang="en-US" sz="32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자유형 12"/>
          <p:cNvSpPr>
            <a:spLocks/>
          </p:cNvSpPr>
          <p:nvPr/>
        </p:nvSpPr>
        <p:spPr bwMode="auto">
          <a:xfrm>
            <a:off x="4700505" y="2808558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79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err="1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자신있게</a:t>
            </a:r>
            <a:endParaRPr lang="ko-KR" altLang="en-US" sz="32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자유형 13"/>
          <p:cNvSpPr>
            <a:spLocks/>
          </p:cNvSpPr>
          <p:nvPr/>
        </p:nvSpPr>
        <p:spPr bwMode="auto">
          <a:xfrm>
            <a:off x="8379370" y="2808558"/>
            <a:ext cx="2862090" cy="3187328"/>
          </a:xfrm>
          <a:custGeom>
            <a:avLst/>
            <a:gdLst>
              <a:gd name="connsiteX0" fmla="*/ 497244 w 2933700"/>
              <a:gd name="connsiteY0" fmla="*/ 1535698 h 3267075"/>
              <a:gd name="connsiteX1" fmla="*/ 478427 w 2933700"/>
              <a:gd name="connsiteY1" fmla="*/ 1584582 h 3267075"/>
              <a:gd name="connsiteX2" fmla="*/ 1464470 w 2933700"/>
              <a:gd name="connsiteY2" fmla="*/ 2276476 h 3267075"/>
              <a:gd name="connsiteX3" fmla="*/ 2454276 w 2933700"/>
              <a:gd name="connsiteY3" fmla="*/ 1584582 h 3267075"/>
              <a:gd name="connsiteX4" fmla="*/ 2435459 w 2933700"/>
              <a:gd name="connsiteY4" fmla="*/ 1539459 h 3267075"/>
              <a:gd name="connsiteX5" fmla="*/ 2397823 w 2933700"/>
              <a:gd name="connsiteY5" fmla="*/ 1584582 h 3267075"/>
              <a:gd name="connsiteX6" fmla="*/ 1464470 w 2933700"/>
              <a:gd name="connsiteY6" fmla="*/ 2107263 h 3267075"/>
              <a:gd name="connsiteX7" fmla="*/ 534880 w 2933700"/>
              <a:gd name="connsiteY7" fmla="*/ 1584582 h 3267075"/>
              <a:gd name="connsiteX8" fmla="*/ 497244 w 2933700"/>
              <a:gd name="connsiteY8" fmla="*/ 1535698 h 3267075"/>
              <a:gd name="connsiteX9" fmla="*/ 1464967 w 2933700"/>
              <a:gd name="connsiteY9" fmla="*/ 0 h 3267075"/>
              <a:gd name="connsiteX10" fmla="*/ 2933700 w 2933700"/>
              <a:gd name="connsiteY10" fmla="*/ 1415231 h 3267075"/>
              <a:gd name="connsiteX11" fmla="*/ 1528989 w 2933700"/>
              <a:gd name="connsiteY11" fmla="*/ 2834225 h 3267075"/>
              <a:gd name="connsiteX12" fmla="*/ 572429 w 2933700"/>
              <a:gd name="connsiteY12" fmla="*/ 3267075 h 3267075"/>
              <a:gd name="connsiteX13" fmla="*/ 915134 w 2933700"/>
              <a:gd name="connsiteY13" fmla="*/ 2728836 h 3267075"/>
              <a:gd name="connsiteX14" fmla="*/ 0 w 2933700"/>
              <a:gd name="connsiteY14" fmla="*/ 1415231 h 3267075"/>
              <a:gd name="connsiteX15" fmla="*/ 1464967 w 2933700"/>
              <a:gd name="connsiteY15" fmla="*/ 0 h 3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3700" h="3267075">
                <a:moveTo>
                  <a:pt x="497244" y="1535698"/>
                </a:moveTo>
                <a:cubicBezTo>
                  <a:pt x="474663" y="1535698"/>
                  <a:pt x="478427" y="1584582"/>
                  <a:pt x="478427" y="1584582"/>
                </a:cubicBezTo>
                <a:cubicBezTo>
                  <a:pt x="621441" y="1986934"/>
                  <a:pt x="1009083" y="2276476"/>
                  <a:pt x="1464470" y="2276476"/>
                </a:cubicBezTo>
                <a:cubicBezTo>
                  <a:pt x="1919856" y="2276476"/>
                  <a:pt x="2307499" y="1986934"/>
                  <a:pt x="2454276" y="1584582"/>
                </a:cubicBezTo>
                <a:cubicBezTo>
                  <a:pt x="2454276" y="1584582"/>
                  <a:pt x="2450513" y="1543219"/>
                  <a:pt x="2435459" y="1539459"/>
                </a:cubicBezTo>
                <a:cubicBezTo>
                  <a:pt x="2416641" y="1539459"/>
                  <a:pt x="2397823" y="1584582"/>
                  <a:pt x="2397823" y="1584582"/>
                </a:cubicBezTo>
                <a:cubicBezTo>
                  <a:pt x="2224701" y="1923009"/>
                  <a:pt x="1870930" y="2107263"/>
                  <a:pt x="1464470" y="2107263"/>
                </a:cubicBezTo>
                <a:cubicBezTo>
                  <a:pt x="1058009" y="2107263"/>
                  <a:pt x="708002" y="1923009"/>
                  <a:pt x="534880" y="1584582"/>
                </a:cubicBezTo>
                <a:cubicBezTo>
                  <a:pt x="534880" y="1584582"/>
                  <a:pt x="516062" y="1531938"/>
                  <a:pt x="497244" y="1535698"/>
                </a:cubicBezTo>
                <a:close/>
                <a:moveTo>
                  <a:pt x="1464967" y="0"/>
                </a:moveTo>
                <a:cubicBezTo>
                  <a:pt x="2274653" y="0"/>
                  <a:pt x="2933700" y="632337"/>
                  <a:pt x="2933700" y="1415231"/>
                </a:cubicBezTo>
                <a:cubicBezTo>
                  <a:pt x="2933700" y="2164249"/>
                  <a:pt x="2293483" y="2785294"/>
                  <a:pt x="1528989" y="2834225"/>
                </a:cubicBezTo>
                <a:cubicBezTo>
                  <a:pt x="1468733" y="2947143"/>
                  <a:pt x="1126029" y="3263311"/>
                  <a:pt x="572429" y="3267075"/>
                </a:cubicBezTo>
                <a:cubicBezTo>
                  <a:pt x="425556" y="3236964"/>
                  <a:pt x="896304" y="3075116"/>
                  <a:pt x="915134" y="2728836"/>
                </a:cubicBezTo>
                <a:cubicBezTo>
                  <a:pt x="380364" y="2518057"/>
                  <a:pt x="0" y="2009929"/>
                  <a:pt x="0" y="1415231"/>
                </a:cubicBezTo>
                <a:cubicBezTo>
                  <a:pt x="0" y="632337"/>
                  <a:pt x="655281" y="0"/>
                  <a:pt x="14649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79200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3200" b="1" dirty="0" smtClean="0">
                <a:solidFill>
                  <a:srgbClr val="27AAE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따뜻하게</a:t>
            </a:r>
            <a:endParaRPr lang="ko-KR" altLang="en-US" sz="3200" b="1" dirty="0">
              <a:solidFill>
                <a:srgbClr val="27AAE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94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꿈몰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78DCC"/>
      </a:accent1>
      <a:accent2>
        <a:srgbClr val="0A9947"/>
      </a:accent2>
      <a:accent3>
        <a:srgbClr val="FE834B"/>
      </a:accent3>
      <a:accent4>
        <a:srgbClr val="0C419A"/>
      </a:accent4>
      <a:accent5>
        <a:srgbClr val="8CC919"/>
      </a:accent5>
      <a:accent6>
        <a:srgbClr val="FFB300"/>
      </a:accent6>
      <a:hlink>
        <a:srgbClr val="478DCC"/>
      </a:hlink>
      <a:folHlink>
        <a:srgbClr val="7F7F7F"/>
      </a:folHlink>
    </a:clrScheme>
    <a:fontScheme name="꿈몰다">
      <a:majorFont>
        <a:latin typeface="나눔명조"/>
        <a:ea typeface="나눔명조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나눔명조</vt:lpstr>
      <vt:lpstr>나눔바른고딕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이화진</cp:lastModifiedBy>
  <cp:revision>41</cp:revision>
  <dcterms:created xsi:type="dcterms:W3CDTF">2012-12-19T16:01:42Z</dcterms:created>
  <dcterms:modified xsi:type="dcterms:W3CDTF">2016-01-08T15:07:24Z</dcterms:modified>
</cp:coreProperties>
</file>