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26"/>
  </p:notesMasterIdLst>
  <p:sldIdLst>
    <p:sldId id="256" r:id="rId2"/>
    <p:sldId id="314" r:id="rId3"/>
    <p:sldId id="268" r:id="rId4"/>
    <p:sldId id="269" r:id="rId5"/>
    <p:sldId id="346" r:id="rId6"/>
    <p:sldId id="345" r:id="rId7"/>
    <p:sldId id="347" r:id="rId8"/>
    <p:sldId id="349" r:id="rId9"/>
    <p:sldId id="348" r:id="rId10"/>
    <p:sldId id="350" r:id="rId11"/>
    <p:sldId id="367" r:id="rId12"/>
    <p:sldId id="351" r:id="rId13"/>
    <p:sldId id="368" r:id="rId14"/>
    <p:sldId id="369" r:id="rId15"/>
    <p:sldId id="359" r:id="rId16"/>
    <p:sldId id="358" r:id="rId17"/>
    <p:sldId id="360" r:id="rId18"/>
    <p:sldId id="362" r:id="rId19"/>
    <p:sldId id="361" r:id="rId20"/>
    <p:sldId id="363" r:id="rId21"/>
    <p:sldId id="364" r:id="rId22"/>
    <p:sldId id="365" r:id="rId23"/>
    <p:sldId id="366" r:id="rId24"/>
    <p:sldId id="34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E5"/>
    <a:srgbClr val="9900FF"/>
    <a:srgbClr val="EBF5FF"/>
    <a:srgbClr val="E5F5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740" y="114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C4A7-AAAA-4FC4-9201-8FE6E2E053DE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23C4-1892-4BD2-B2A7-FFC338A24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2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05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7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1pPr>
            <a:lvl2pPr marL="6858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2pPr>
            <a:lvl3pPr marL="11430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3pPr>
            <a:lvl4pPr marL="16002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4pPr>
            <a:lvl5pPr marL="2057400" indent="-228600">
              <a:lnSpc>
                <a:spcPct val="100000"/>
              </a:lnSpc>
              <a:spcAft>
                <a:spcPts val="50"/>
              </a:spcAft>
              <a:buFont typeface="맑은 고딕" panose="020B0503020000020004" pitchFamily="50" charset="-127"/>
              <a:buChar char="­"/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85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4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1599"/>
            <a:ext cx="3886200" cy="48053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5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50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1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C15AA8DE-EE8B-4CE6-881A-6BF12B96D476}"/>
              </a:ext>
            </a:extLst>
          </p:cNvPr>
          <p:cNvSpPr txBox="1">
            <a:spLocks/>
          </p:cNvSpPr>
          <p:nvPr userDrawn="1"/>
        </p:nvSpPr>
        <p:spPr>
          <a:xfrm>
            <a:off x="5029200" y="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핵심만 쏙쏙</a:t>
            </a:r>
            <a:r>
              <a:rPr lang="en-US" altLang="ko-KR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 </a:t>
            </a:r>
            <a:r>
              <a:rPr lang="ko-KR" altLang="en-US" sz="1400" b="1" i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쉽게 배우는 파이썬</a:t>
            </a:r>
            <a:endParaRPr lang="ko-KR" altLang="en-US" sz="1400" b="1" i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9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990" y="2043663"/>
            <a:ext cx="4992932" cy="2031055"/>
          </a:xfrm>
        </p:spPr>
        <p:txBody>
          <a:bodyPr>
            <a:normAutofit/>
          </a:bodyPr>
          <a:lstStyle/>
          <a:p>
            <a:r>
              <a:rPr lang="ko-KR" altLang="en-US" sz="5500" dirty="0">
                <a:solidFill>
                  <a:srgbClr val="FFFFFF"/>
                </a:solidFill>
                <a:latin typeface="+mj-ea"/>
              </a:rPr>
              <a:t>선택문과 </a:t>
            </a:r>
            <a:br>
              <a:rPr lang="en-US" altLang="ko-KR" sz="5500" dirty="0">
                <a:solidFill>
                  <a:srgbClr val="FFFFFF"/>
                </a:solidFill>
                <a:latin typeface="+mj-ea"/>
              </a:rPr>
            </a:br>
            <a:r>
              <a:rPr lang="ko-KR" altLang="en-US" sz="5500" dirty="0" err="1">
                <a:solidFill>
                  <a:srgbClr val="FFFFFF"/>
                </a:solidFill>
                <a:latin typeface="+mj-ea"/>
              </a:rPr>
              <a:t>반복문</a:t>
            </a:r>
            <a:r>
              <a:rPr lang="ko-KR" altLang="en-US" sz="5500" dirty="0">
                <a:solidFill>
                  <a:srgbClr val="FFFFFF"/>
                </a:solidFill>
                <a:latin typeface="+mj-ea"/>
              </a:rPr>
              <a:t>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5EA43A-D372-736E-941C-F46647B5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0013"/>
            <a:ext cx="6667230" cy="3825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82B508-7E27-E18F-9376-C3FD3F1B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7" y="5195867"/>
            <a:ext cx="6591658" cy="14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B48DAE-5E0B-9B9A-B044-F7ABACC3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34513"/>
            <a:ext cx="7905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3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E70E65-74F4-A343-6CBF-FB90BC46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381125"/>
            <a:ext cx="79629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90F4-E810-5C26-BC61-7E1174F8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D35C9-675E-90BF-06D1-C8B88306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DB241-FCDC-D8C7-3644-77F4A4F3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590658-3578-2BFD-2C31-A95D4EF4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3" y="1319212"/>
            <a:ext cx="6854316" cy="36716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9383AA-3BD2-6444-5DE6-34470F21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14" y="4990871"/>
            <a:ext cx="6854317" cy="14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0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0D729-EEFA-F760-A156-4669BF15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9814-A10C-00B7-3CD3-0A07355C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8.3 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0A265-D936-C2D0-394A-1F050E94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D6F67-FB68-0CF2-5368-DAC27273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4151"/>
            <a:ext cx="7934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1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8.5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9E4E30-4591-7C07-8609-60608365A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1600"/>
            <a:ext cx="5800739" cy="54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2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8.5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9EF580-0022-F0EE-20EB-03C7B861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295400"/>
            <a:ext cx="8029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8.5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5A8308-9661-138D-3727-46EE733D2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9" y="1283869"/>
            <a:ext cx="6774341" cy="55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6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C3DDF1-5653-C257-7EF8-B6BFA629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" y="1370013"/>
            <a:ext cx="6964213" cy="5200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E8C4DF-A696-F222-CDE0-E3036958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96" y="3774281"/>
            <a:ext cx="4928731" cy="2243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DD4648-52BE-27F7-020E-E04755A92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196" y="6006727"/>
            <a:ext cx="4928731" cy="5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6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D2C1F-C8C9-FCAD-047F-227C7D85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71600"/>
            <a:ext cx="6056372" cy="510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선택문과 반복문을 활용하여 다양한 문제를 해결할 수 있다</a:t>
            </a:r>
            <a:r>
              <a:rPr lang="en-US" altLang="ko-KR" sz="2500" dirty="0"/>
              <a:t>.</a:t>
            </a:r>
          </a:p>
          <a:p>
            <a:r>
              <a:rPr lang="ko-KR" altLang="en-US" sz="2400" dirty="0"/>
              <a:t>파이썬 중첩 반복문의 다양한 형태를 이해하고 표현할 수 있다</a:t>
            </a:r>
            <a:r>
              <a:rPr lang="en-US" altLang="ko-KR" sz="2400" dirty="0"/>
              <a:t>.</a:t>
            </a:r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526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C7C510-EAF4-43FC-A4E9-5D8CDCBC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302506"/>
            <a:ext cx="5754897" cy="559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27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45161D0-E841-A9CF-A8A5-22DACC8B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8" y="1566054"/>
            <a:ext cx="7181082" cy="1858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E4AB52-F969-8295-C122-3D6EA1F2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85" y="3572413"/>
            <a:ext cx="6510157" cy="31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0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0A0325-211D-682E-5D5D-BD5CE47B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54565"/>
            <a:ext cx="7704467" cy="19814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021FFE-0DA5-6B44-9B1F-600EC07D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11" y="3878653"/>
            <a:ext cx="78771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18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8.6 </a:t>
            </a:r>
            <a:r>
              <a:rPr lang="ko-KR" altLang="en-US" dirty="0"/>
              <a:t>선택문과 </a:t>
            </a:r>
            <a:r>
              <a:rPr lang="ko-KR" altLang="en-US" dirty="0" err="1"/>
              <a:t>반복문</a:t>
            </a:r>
            <a:r>
              <a:rPr lang="ko-KR" altLang="en-US" dirty="0"/>
              <a:t> 도전문제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628650" y="1371600"/>
            <a:ext cx="78867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50"/>
              </a:spcAft>
              <a:buFont typeface="맑은 고딕" panose="020B0503020000020004" pitchFamily="50" charset="-127"/>
              <a:buChar char="­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BB8E29-DFBD-2A94-2B55-6C62673BF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3" y="1371600"/>
            <a:ext cx="5929968" cy="53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54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3937" y="1757321"/>
            <a:ext cx="7886700" cy="825499"/>
          </a:xfrm>
        </p:spPr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76" y="3346107"/>
            <a:ext cx="3019425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53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B592B-7809-4A5E-AA3C-65EB4D8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644F2-3459-49F1-869A-46FF1F6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/>
              <a:t>8.1  for</a:t>
            </a:r>
            <a:r>
              <a:rPr lang="ko-KR" altLang="en-US" sz="2500" dirty="0"/>
              <a:t>문과 조건문 활용</a:t>
            </a:r>
          </a:p>
          <a:p>
            <a:pPr marL="0" indent="0">
              <a:buNone/>
            </a:pPr>
            <a:r>
              <a:rPr lang="en-US" altLang="ko-KR" sz="2500" dirty="0"/>
              <a:t>8.2  while</a:t>
            </a:r>
            <a:r>
              <a:rPr lang="ko-KR" altLang="en-US" sz="2500" dirty="0"/>
              <a:t>문과 </a:t>
            </a:r>
            <a:r>
              <a:rPr lang="ko-KR" altLang="en-US" sz="2500" dirty="0" err="1"/>
              <a:t>선택문</a:t>
            </a:r>
            <a:r>
              <a:rPr lang="ko-KR" altLang="en-US" sz="2500" dirty="0"/>
              <a:t> 활용</a:t>
            </a:r>
          </a:p>
          <a:p>
            <a:pPr marL="0" indent="0">
              <a:buNone/>
            </a:pPr>
            <a:r>
              <a:rPr lang="en-US" altLang="ko-KR" sz="2500" dirty="0"/>
              <a:t>8.3  </a:t>
            </a:r>
            <a:r>
              <a:rPr lang="ko-KR" altLang="en-US" sz="2500" dirty="0"/>
              <a:t>중첩 </a:t>
            </a:r>
            <a:r>
              <a:rPr lang="en-US" altLang="ko-KR" sz="2500" dirty="0"/>
              <a:t>for</a:t>
            </a:r>
            <a:r>
              <a:rPr lang="ko-KR" altLang="en-US" sz="2500" dirty="0"/>
              <a:t>문 활용</a:t>
            </a:r>
          </a:p>
          <a:p>
            <a:pPr marL="0" indent="0">
              <a:buNone/>
            </a:pPr>
            <a:r>
              <a:rPr lang="en-US" altLang="ko-KR" sz="2500" dirty="0"/>
              <a:t>8.4  </a:t>
            </a:r>
            <a:r>
              <a:rPr lang="ko-KR" altLang="en-US" sz="2500" dirty="0"/>
              <a:t>효율적인 자료구조와 </a:t>
            </a:r>
            <a:r>
              <a:rPr lang="ko-KR" altLang="en-US" sz="2500" dirty="0" err="1"/>
              <a:t>반복문</a:t>
            </a:r>
            <a:r>
              <a:rPr lang="ko-KR" altLang="en-US" sz="2500" dirty="0"/>
              <a:t> 활용</a:t>
            </a:r>
          </a:p>
          <a:p>
            <a:pPr marL="0" indent="0">
              <a:buNone/>
            </a:pPr>
            <a:r>
              <a:rPr lang="en-US" altLang="ko-KR" sz="2500" dirty="0"/>
              <a:t>8.5  </a:t>
            </a:r>
            <a:r>
              <a:rPr lang="ko-KR" altLang="en-US" sz="2500" dirty="0"/>
              <a:t>선택문과 </a:t>
            </a:r>
            <a:r>
              <a:rPr lang="ko-KR" altLang="en-US" sz="2500" dirty="0" err="1"/>
              <a:t>반복문</a:t>
            </a:r>
            <a:r>
              <a:rPr lang="ko-KR" altLang="en-US" sz="2500" dirty="0"/>
              <a:t> 실습</a:t>
            </a:r>
          </a:p>
          <a:p>
            <a:pPr marL="0" indent="0">
              <a:buNone/>
            </a:pPr>
            <a:r>
              <a:rPr lang="en-US" altLang="ko-KR" sz="2500" dirty="0"/>
              <a:t>8.6  </a:t>
            </a:r>
            <a:r>
              <a:rPr lang="ko-KR" altLang="en-US" sz="2500" dirty="0"/>
              <a:t>선택문과 </a:t>
            </a:r>
            <a:r>
              <a:rPr lang="ko-KR" altLang="en-US" sz="2500" dirty="0" err="1"/>
              <a:t>반복문</a:t>
            </a:r>
            <a:r>
              <a:rPr lang="ko-KR" altLang="en-US" sz="2500" dirty="0"/>
              <a:t> 도전문제</a:t>
            </a:r>
          </a:p>
          <a:p>
            <a:pPr marL="0" indent="0">
              <a:buNone/>
            </a:pPr>
            <a:endParaRPr lang="ko-KR" altLang="en-US" sz="2500" dirty="0"/>
          </a:p>
          <a:p>
            <a:pPr marL="0" indent="0">
              <a:buNone/>
            </a:pPr>
            <a:endParaRPr lang="ko-KR" altLang="en-US" sz="2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462D2-1D25-4814-889E-2885616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8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8.1  for</a:t>
            </a:r>
            <a:r>
              <a:rPr lang="ko-KR" altLang="en-US" dirty="0"/>
              <a:t>문과 </a:t>
            </a:r>
            <a:r>
              <a:rPr lang="ko-KR" altLang="en-US" dirty="0" err="1"/>
              <a:t>선택문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(1)  for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/>
              <a:t>문 활용</a:t>
            </a:r>
          </a:p>
          <a:p>
            <a:pPr>
              <a:buFontTx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A5E165-7387-4F1C-2522-2671918A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15" y="1899877"/>
            <a:ext cx="7905750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2ABD13-75EF-D8A3-F392-D0996D56B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5" y="4199804"/>
            <a:ext cx="79248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8.1  for</a:t>
            </a:r>
            <a:r>
              <a:rPr lang="ko-KR" altLang="en-US" dirty="0"/>
              <a:t>문과 </a:t>
            </a:r>
            <a:r>
              <a:rPr lang="ko-KR" altLang="en-US" dirty="0" err="1"/>
              <a:t>선택문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(2) for</a:t>
            </a:r>
            <a:r>
              <a:rPr lang="ko-KR" altLang="en-US" dirty="0"/>
              <a:t>문과 </a:t>
            </a:r>
            <a:r>
              <a:rPr lang="en-US" altLang="ko-KR" dirty="0"/>
              <a:t>if ~else</a:t>
            </a:r>
            <a:r>
              <a:rPr lang="ko-KR" altLang="en-US" dirty="0"/>
              <a:t>문 활용</a:t>
            </a:r>
          </a:p>
          <a:p>
            <a:pPr>
              <a:buFontTx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850E2-9080-5F5B-B730-07EE57B4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46" y="1882177"/>
            <a:ext cx="6054754" cy="48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8.1  for</a:t>
            </a:r>
            <a:r>
              <a:rPr lang="ko-KR" altLang="en-US" dirty="0"/>
              <a:t>문과 </a:t>
            </a:r>
            <a:r>
              <a:rPr lang="ko-KR" altLang="en-US" dirty="0" err="1"/>
              <a:t>선택문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(3) for</a:t>
            </a:r>
            <a:r>
              <a:rPr lang="ko-KR" altLang="en-US" dirty="0"/>
              <a:t>문과 </a:t>
            </a:r>
            <a:r>
              <a:rPr lang="en-US" altLang="ko-KR" dirty="0"/>
              <a:t>if ~</a:t>
            </a:r>
            <a:r>
              <a:rPr lang="en-US" altLang="ko-KR" dirty="0" err="1"/>
              <a:t>elif</a:t>
            </a:r>
            <a:r>
              <a:rPr lang="en-US" altLang="ko-KR" dirty="0"/>
              <a:t> ~...else</a:t>
            </a:r>
            <a:r>
              <a:rPr lang="ko-KR" altLang="en-US" dirty="0"/>
              <a:t>문 활용</a:t>
            </a:r>
          </a:p>
          <a:p>
            <a:pPr>
              <a:buFontTx/>
              <a:buChar char="–"/>
            </a:pPr>
            <a:r>
              <a:rPr lang="ko-KR" altLang="en-US" dirty="0"/>
              <a:t>각 학생들의 점수를 확인한 후 </a:t>
            </a:r>
            <a:r>
              <a:rPr lang="en-US" altLang="ko-KR" dirty="0"/>
              <a:t>90</a:t>
            </a:r>
            <a:r>
              <a:rPr lang="ko-KR" altLang="en-US" dirty="0"/>
              <a:t>점 이상이면 ‘</a:t>
            </a:r>
            <a:r>
              <a:rPr lang="en-US" altLang="ko-KR" dirty="0"/>
              <a:t>LEVEL 1’, 80</a:t>
            </a:r>
            <a:r>
              <a:rPr lang="ko-KR" altLang="en-US" dirty="0"/>
              <a:t>점 이상이면 ‘</a:t>
            </a:r>
            <a:r>
              <a:rPr lang="en-US" altLang="ko-KR" dirty="0"/>
              <a:t>LEVEL 2’,  70</a:t>
            </a:r>
            <a:r>
              <a:rPr lang="ko-KR" altLang="en-US" dirty="0"/>
              <a:t>점 이상이면 ‘</a:t>
            </a:r>
            <a:r>
              <a:rPr lang="en-US" altLang="ko-KR" dirty="0"/>
              <a:t>LEVEL 3’, </a:t>
            </a:r>
            <a:r>
              <a:rPr lang="ko-KR" altLang="en-US" dirty="0"/>
              <a:t>나머지는 ‘</a:t>
            </a:r>
            <a:r>
              <a:rPr lang="en-US" altLang="ko-KR" dirty="0"/>
              <a:t>FAIL’ </a:t>
            </a:r>
            <a:r>
              <a:rPr lang="ko-KR" altLang="en-US" dirty="0"/>
              <a:t>메시지를 출력하는 프로그램</a:t>
            </a:r>
            <a:endParaRPr lang="en-US" altLang="ko-KR" dirty="0"/>
          </a:p>
          <a:p>
            <a:pPr>
              <a:buFontTx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F1238E-ACDC-B9F7-8F6F-3581ED8E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88" y="2793839"/>
            <a:ext cx="5926348" cy="39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4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8.2 while</a:t>
            </a:r>
            <a:r>
              <a:rPr lang="ko-KR" altLang="en-US" dirty="0"/>
              <a:t>문과 </a:t>
            </a:r>
            <a:r>
              <a:rPr lang="ko-KR" altLang="en-US" dirty="0" err="1"/>
              <a:t>선택문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(1)  while</a:t>
            </a:r>
            <a:r>
              <a:rPr lang="ko-KR" altLang="en-US" dirty="0"/>
              <a:t>문과 </a:t>
            </a:r>
            <a:r>
              <a:rPr lang="en-US" altLang="ko-KR" dirty="0"/>
              <a:t>if</a:t>
            </a:r>
            <a:r>
              <a:rPr lang="ko-KR" altLang="en-US" dirty="0"/>
              <a:t>문 활용</a:t>
            </a:r>
          </a:p>
          <a:p>
            <a:pPr>
              <a:buFontTx/>
              <a:buChar char="–"/>
            </a:pPr>
            <a:r>
              <a:rPr lang="ko-KR" altLang="en-US" dirty="0"/>
              <a:t> 컴퓨터가 생성한 주사위 숫자와 사용자가 입력한 숫자를 비교하여 높은 숫자가 나오면 이기는 주사위게임</a:t>
            </a:r>
            <a:endParaRPr lang="en-US" altLang="ko-KR" dirty="0"/>
          </a:p>
          <a:p>
            <a:pPr>
              <a:buFontTx/>
              <a:buChar char="–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7EC2FE-264F-576E-50DE-6890302E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4" y="2595570"/>
            <a:ext cx="5055080" cy="43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4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8.2 while</a:t>
            </a:r>
            <a:r>
              <a:rPr lang="ko-KR" altLang="en-US" dirty="0"/>
              <a:t>문과 </a:t>
            </a:r>
            <a:r>
              <a:rPr lang="ko-KR" altLang="en-US" dirty="0" err="1"/>
              <a:t>선택문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(2) </a:t>
            </a:r>
            <a:r>
              <a:rPr lang="ko-KR" altLang="en-US" dirty="0"/>
              <a:t>무한루프</a:t>
            </a:r>
            <a:r>
              <a:rPr lang="en-US" altLang="ko-KR" dirty="0"/>
              <a:t>, break</a:t>
            </a:r>
            <a:r>
              <a:rPr lang="ko-KR" altLang="en-US" dirty="0"/>
              <a:t>문 활용</a:t>
            </a:r>
          </a:p>
          <a:p>
            <a:pPr algn="just">
              <a:buFontTx/>
              <a:buChar char="–"/>
            </a:pPr>
            <a:r>
              <a:rPr lang="ko-KR" altLang="en-US" dirty="0"/>
              <a:t>  사용자로부터 숫자를 입력 받아 숫자만큼 그래프를 그리는 프로그램으로 단</a:t>
            </a:r>
            <a:r>
              <a:rPr lang="en-US" altLang="ko-KR" dirty="0"/>
              <a:t>, </a:t>
            </a:r>
            <a:r>
              <a:rPr lang="ko-KR" altLang="en-US" dirty="0"/>
              <a:t>입력되는 숫자가 </a:t>
            </a:r>
            <a:r>
              <a:rPr lang="en-US" altLang="ko-KR" dirty="0"/>
              <a:t>0</a:t>
            </a:r>
            <a:r>
              <a:rPr lang="ko-KR" altLang="en-US" dirty="0"/>
              <a:t>이 들어오면 막대그래프 그리는 것을 멈춘다</a:t>
            </a:r>
            <a:r>
              <a:rPr lang="en-US" altLang="ko-KR" dirty="0"/>
              <a:t>.</a:t>
            </a:r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54922-A8C0-D4EB-A7B4-9F3AA170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07" y="2917259"/>
            <a:ext cx="6043163" cy="38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00F36-D22F-4043-8B67-2D5F00F2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8.2 while</a:t>
            </a:r>
            <a:r>
              <a:rPr lang="ko-KR" altLang="en-US" dirty="0"/>
              <a:t>문과 </a:t>
            </a:r>
            <a:r>
              <a:rPr lang="ko-KR" altLang="en-US" dirty="0" err="1"/>
              <a:t>선택문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389A5-7BA7-4805-B7D5-D890E12C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dirty="0"/>
              <a:t>(2) </a:t>
            </a:r>
            <a:r>
              <a:rPr lang="ko-KR" altLang="en-US" dirty="0"/>
              <a:t>무한루프</a:t>
            </a:r>
            <a:r>
              <a:rPr lang="en-US" altLang="ko-KR" dirty="0"/>
              <a:t>, break</a:t>
            </a:r>
            <a:r>
              <a:rPr lang="ko-KR" altLang="en-US" dirty="0"/>
              <a:t>문 활용</a:t>
            </a:r>
          </a:p>
          <a:p>
            <a:pPr marL="0" indent="0" algn="just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algn="just">
              <a:buFontTx/>
              <a:buChar char="–"/>
            </a:pP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  <a:p>
            <a:pPr marL="0" indent="0" algn="just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81358C-25B0-691F-9D58-4E328BD3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58" y="1831976"/>
            <a:ext cx="7915275" cy="4524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57ED8A-1AE4-76D8-59DD-27D797F4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52353"/>
            <a:ext cx="4612077" cy="21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287</Words>
  <Application>Microsoft Office PowerPoint</Application>
  <PresentationFormat>화면 슬라이드 쇼(4:3)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나눔고딕</vt:lpstr>
      <vt:lpstr>맑은 고딕</vt:lpstr>
      <vt:lpstr>Arial</vt:lpstr>
      <vt:lpstr>Calibri</vt:lpstr>
      <vt:lpstr>Verdana</vt:lpstr>
      <vt:lpstr>Office Theme</vt:lpstr>
      <vt:lpstr>선택문과  반복문 활용</vt:lpstr>
      <vt:lpstr>학습목표</vt:lpstr>
      <vt:lpstr>목차</vt:lpstr>
      <vt:lpstr>8.1  for문과 선택문 활용</vt:lpstr>
      <vt:lpstr>8.1  for문과 선택문 활용</vt:lpstr>
      <vt:lpstr>8.1  for문과 선택문 활용</vt:lpstr>
      <vt:lpstr>8.2 while문과 선택문 활용</vt:lpstr>
      <vt:lpstr>8.2 while문과 선택문 활용</vt:lpstr>
      <vt:lpstr>8.2 while문과 선택문 활용</vt:lpstr>
      <vt:lpstr>8.3 중첩 반복문 활용</vt:lpstr>
      <vt:lpstr>8.3 중첩 반복문 활용</vt:lpstr>
      <vt:lpstr>8.3 중첩 반복문 활용</vt:lpstr>
      <vt:lpstr>8.3 중첩 반복문 활용</vt:lpstr>
      <vt:lpstr>8.3 중첩 반복문 활용</vt:lpstr>
      <vt:lpstr>8.5 선택문과 반복문 실습</vt:lpstr>
      <vt:lpstr>8.5 선택문과 반복문 실습</vt:lpstr>
      <vt:lpstr>8.5 선택문과 반복문 실습</vt:lpstr>
      <vt:lpstr>8.6 선택문과 반복문 도전문제</vt:lpstr>
      <vt:lpstr>8.6 선택문과 반복문 도전문제</vt:lpstr>
      <vt:lpstr>8.6 선택문과 반복문 도전문제</vt:lpstr>
      <vt:lpstr>8.6 선택문과 반복문 도전문제</vt:lpstr>
      <vt:lpstr>8.6 선택문과 반복문 도전문제</vt:lpstr>
      <vt:lpstr>8.6 선택문과 반복문 도전문제</vt:lpstr>
      <vt:lpstr>수고하셨습니다.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연산자</dc:title>
  <dc:creator>JOUNGAH CHUN</dc:creator>
  <cp:lastModifiedBy>v</cp:lastModifiedBy>
  <cp:revision>89</cp:revision>
  <dcterms:created xsi:type="dcterms:W3CDTF">2019-01-17T09:26:30Z</dcterms:created>
  <dcterms:modified xsi:type="dcterms:W3CDTF">2025-02-23T11:25:07Z</dcterms:modified>
</cp:coreProperties>
</file>