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7" r:id="rId11"/>
    <p:sldId id="270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>
        <p:scale>
          <a:sx n="25" d="100"/>
          <a:sy n="25" d="100"/>
        </p:scale>
        <p:origin x="13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1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6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0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FCC0-99A3-4CCD-B39E-9FCA43C7D332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2FFB-DF8C-4784-B36E-A662218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9579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2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9579"/>
            <a:ext cx="9144000" cy="940383"/>
          </a:xfrm>
        </p:spPr>
        <p:txBody>
          <a:bodyPr/>
          <a:lstStyle/>
          <a:p>
            <a:r>
              <a:rPr lang="en-US" altLang="ko-KR" b="1" dirty="0" err="1" smtClean="0"/>
              <a:t>ClassDiagram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2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4085"/>
            <a:ext cx="9144002" cy="66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9579"/>
            <a:ext cx="9144000" cy="940383"/>
          </a:xfrm>
        </p:spPr>
        <p:txBody>
          <a:bodyPr/>
          <a:lstStyle/>
          <a:p>
            <a:r>
              <a:rPr lang="en-US" altLang="ko-KR" b="1" dirty="0" err="1" smtClean="0"/>
              <a:t>ComponentDiagram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4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0757"/>
            <a:ext cx="10668000" cy="50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9579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E-</a:t>
            </a:r>
            <a:r>
              <a:rPr lang="en-US" altLang="ko-KR" b="1" dirty="0" err="1" smtClean="0"/>
              <a:t>RDiagram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25979" y="1793602"/>
            <a:ext cx="1235242" cy="551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 rot="21350515">
            <a:off x="3502442" y="2567173"/>
            <a:ext cx="1283368" cy="85023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설문작성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54844" y="258072"/>
            <a:ext cx="978566" cy="56147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smtClean="0">
                <a:solidFill>
                  <a:schemeClr val="tx1"/>
                </a:solidFill>
              </a:rPr>
              <a:t>ID</a:t>
            </a:r>
            <a:endParaRPr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29932" y="258072"/>
            <a:ext cx="978566" cy="56147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05022" y="282135"/>
            <a:ext cx="978566" cy="56147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80110" y="258072"/>
            <a:ext cx="978566" cy="56147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7035070" y="2612582"/>
            <a:ext cx="1283368" cy="85023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설문응답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7" idx="4"/>
            <a:endCxn id="5" idx="0"/>
          </p:cNvCxnSpPr>
          <p:nvPr/>
        </p:nvCxnSpPr>
        <p:spPr>
          <a:xfrm>
            <a:off x="4144127" y="819546"/>
            <a:ext cx="1799473" cy="97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  <a:endCxn id="5" idx="0"/>
          </p:cNvCxnSpPr>
          <p:nvPr/>
        </p:nvCxnSpPr>
        <p:spPr>
          <a:xfrm>
            <a:off x="5319215" y="819546"/>
            <a:ext cx="624385" cy="97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4"/>
            <a:endCxn id="5" idx="0"/>
          </p:cNvCxnSpPr>
          <p:nvPr/>
        </p:nvCxnSpPr>
        <p:spPr>
          <a:xfrm flipH="1">
            <a:off x="5943600" y="843609"/>
            <a:ext cx="550705" cy="949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4"/>
            <a:endCxn id="5" idx="0"/>
          </p:cNvCxnSpPr>
          <p:nvPr/>
        </p:nvCxnSpPr>
        <p:spPr>
          <a:xfrm flipH="1">
            <a:off x="5943600" y="819546"/>
            <a:ext cx="1725793" cy="97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0"/>
            <a:endCxn id="5" idx="1"/>
          </p:cNvCxnSpPr>
          <p:nvPr/>
        </p:nvCxnSpPr>
        <p:spPr>
          <a:xfrm flipV="1">
            <a:off x="4113301" y="2069432"/>
            <a:ext cx="1212678" cy="498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1" idx="0"/>
          </p:cNvCxnSpPr>
          <p:nvPr/>
        </p:nvCxnSpPr>
        <p:spPr>
          <a:xfrm>
            <a:off x="6561221" y="2069432"/>
            <a:ext cx="1115533" cy="54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4029" y="4237355"/>
            <a:ext cx="7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76754" y="2223474"/>
            <a:ext cx="7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65405" y="2156341"/>
            <a:ext cx="7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851686" y="4543543"/>
            <a:ext cx="2136247" cy="1559470"/>
            <a:chOff x="2456264" y="1445860"/>
            <a:chExt cx="1683688" cy="102713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117" y="1445860"/>
              <a:ext cx="921982" cy="71153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456264" y="2047295"/>
              <a:ext cx="1683688" cy="425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IPFS</a:t>
              </a:r>
            </a:p>
            <a:p>
              <a:pPr algn="ctr"/>
              <a:r>
                <a:rPr lang="en-US" altLang="ko-KR" smtClean="0"/>
                <a:t>(Peer Node)</a:t>
              </a:r>
              <a:endParaRPr lang="ko-KR" altLang="en-US" dirty="0"/>
            </a:p>
          </p:txBody>
        </p:sp>
      </p:grpSp>
      <p:pic>
        <p:nvPicPr>
          <p:cNvPr id="24" name="그래픽 23" descr="조금 굽은 화살표">
            <a:extLst>
              <a:ext uri="{FF2B5EF4-FFF2-40B4-BE49-F238E27FC236}">
                <a16:creationId xmlns:a16="http://schemas.microsoft.com/office/drawing/2014/main" id="{ABBC92FF-1878-4132-B80D-AF18B467F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534769">
            <a:off x="3865443" y="3481176"/>
            <a:ext cx="1083124" cy="1083124"/>
          </a:xfrm>
          <a:prstGeom prst="rect">
            <a:avLst/>
          </a:prstGeom>
        </p:spPr>
      </p:pic>
      <p:pic>
        <p:nvPicPr>
          <p:cNvPr id="25" name="그래픽 23" descr="조금 굽은 화살표">
            <a:extLst>
              <a:ext uri="{FF2B5EF4-FFF2-40B4-BE49-F238E27FC236}">
                <a16:creationId xmlns:a16="http://schemas.microsoft.com/office/drawing/2014/main" id="{ABBC92FF-1878-4132-B80D-AF18B467F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82179" flipH="1">
            <a:off x="6754497" y="3481176"/>
            <a:ext cx="1083124" cy="10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>
            <a:spLocks noGrp="1"/>
          </p:cNvSpPr>
          <p:nvPr>
            <p:ph type="ctrTitle"/>
          </p:nvPr>
        </p:nvSpPr>
        <p:spPr>
          <a:xfrm>
            <a:off x="1524000" y="173620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 Diagram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2330176" y="1585732"/>
            <a:ext cx="7712984" cy="49423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7" y="2041370"/>
            <a:ext cx="644173" cy="78520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9" y="4793791"/>
            <a:ext cx="644173" cy="78520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42" y="3375893"/>
            <a:ext cx="644173" cy="7852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019477" y="1725805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Dapp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24865" y="294271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응답자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73017" y="57197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설문자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00080" y="42613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3138042" y="2802586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수정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138042" y="3631354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138042" y="4538381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설문 </a:t>
            </a:r>
            <a:r>
              <a:rPr lang="ko-KR" altLang="en-US" dirty="0" smtClean="0">
                <a:solidFill>
                  <a:schemeClr val="tx1"/>
                </a:solidFill>
              </a:rPr>
              <a:t>참여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138042" y="5445408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05277" y="2608543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505277" y="3804059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 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138042" y="1894465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stCxn id="75" idx="2"/>
            <a:endCxn id="57" idx="3"/>
          </p:cNvCxnSpPr>
          <p:nvPr/>
        </p:nvCxnSpPr>
        <p:spPr>
          <a:xfrm flipH="1">
            <a:off x="1327152" y="2251504"/>
            <a:ext cx="1810890" cy="2934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7" idx="3"/>
            <a:endCxn id="68" idx="2"/>
          </p:cNvCxnSpPr>
          <p:nvPr/>
        </p:nvCxnSpPr>
        <p:spPr>
          <a:xfrm flipV="1">
            <a:off x="1327152" y="4895420"/>
            <a:ext cx="1810890" cy="29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7" idx="3"/>
            <a:endCxn id="69" idx="2"/>
          </p:cNvCxnSpPr>
          <p:nvPr/>
        </p:nvCxnSpPr>
        <p:spPr>
          <a:xfrm>
            <a:off x="1327152" y="5186394"/>
            <a:ext cx="1810890" cy="61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7" idx="3"/>
            <a:endCxn id="67" idx="2"/>
          </p:cNvCxnSpPr>
          <p:nvPr/>
        </p:nvCxnSpPr>
        <p:spPr>
          <a:xfrm flipV="1">
            <a:off x="1327152" y="3988393"/>
            <a:ext cx="1810890" cy="1198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56" idx="3"/>
            <a:endCxn id="75" idx="2"/>
          </p:cNvCxnSpPr>
          <p:nvPr/>
        </p:nvCxnSpPr>
        <p:spPr>
          <a:xfrm flipV="1">
            <a:off x="1279000" y="2251504"/>
            <a:ext cx="1859042" cy="182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6" idx="3"/>
            <a:endCxn id="63" idx="2"/>
          </p:cNvCxnSpPr>
          <p:nvPr/>
        </p:nvCxnSpPr>
        <p:spPr>
          <a:xfrm>
            <a:off x="1279000" y="2433973"/>
            <a:ext cx="1859042" cy="725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6" idx="3"/>
            <a:endCxn id="67" idx="2"/>
          </p:cNvCxnSpPr>
          <p:nvPr/>
        </p:nvCxnSpPr>
        <p:spPr>
          <a:xfrm>
            <a:off x="1279000" y="2433973"/>
            <a:ext cx="1859042" cy="155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56" idx="3"/>
            <a:endCxn id="69" idx="2"/>
          </p:cNvCxnSpPr>
          <p:nvPr/>
        </p:nvCxnSpPr>
        <p:spPr>
          <a:xfrm>
            <a:off x="1279000" y="2433973"/>
            <a:ext cx="1859042" cy="336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74" idx="6"/>
            <a:endCxn id="58" idx="1"/>
          </p:cNvCxnSpPr>
          <p:nvPr/>
        </p:nvCxnSpPr>
        <p:spPr>
          <a:xfrm flipV="1">
            <a:off x="9199763" y="3768496"/>
            <a:ext cx="1910279" cy="39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0" idx="6"/>
            <a:endCxn id="58" idx="1"/>
          </p:cNvCxnSpPr>
          <p:nvPr/>
        </p:nvCxnSpPr>
        <p:spPr>
          <a:xfrm>
            <a:off x="9199763" y="2965582"/>
            <a:ext cx="1910279" cy="802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5" idx="6"/>
            <a:endCxn id="70" idx="2"/>
          </p:cNvCxnSpPr>
          <p:nvPr/>
        </p:nvCxnSpPr>
        <p:spPr>
          <a:xfrm>
            <a:off x="4832528" y="2251504"/>
            <a:ext cx="2672749" cy="714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591152" y="3581537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이더리움</a:t>
            </a:r>
            <a:r>
              <a:rPr lang="ko-KR" altLang="en-US" dirty="0" smtClean="0">
                <a:solidFill>
                  <a:schemeClr val="tx1"/>
                </a:solidFill>
              </a:rPr>
              <a:t> 지갑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4" name="직선 연결선 113"/>
          <p:cNvCxnSpPr>
            <a:stCxn id="63" idx="6"/>
            <a:endCxn id="112" idx="2"/>
          </p:cNvCxnSpPr>
          <p:nvPr/>
        </p:nvCxnSpPr>
        <p:spPr>
          <a:xfrm>
            <a:off x="4832528" y="3159625"/>
            <a:ext cx="758624" cy="778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2" idx="2"/>
            <a:endCxn id="68" idx="6"/>
          </p:cNvCxnSpPr>
          <p:nvPr/>
        </p:nvCxnSpPr>
        <p:spPr>
          <a:xfrm flipH="1">
            <a:off x="4832528" y="3938576"/>
            <a:ext cx="758624" cy="95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7505277" y="4996801"/>
            <a:ext cx="1694486" cy="71407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연결선 146"/>
          <p:cNvCxnSpPr>
            <a:endCxn id="58" idx="1"/>
          </p:cNvCxnSpPr>
          <p:nvPr/>
        </p:nvCxnSpPr>
        <p:spPr>
          <a:xfrm flipV="1">
            <a:off x="9199763" y="3768496"/>
            <a:ext cx="1910279" cy="1591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ctrTitle"/>
          </p:nvPr>
        </p:nvSpPr>
        <p:spPr>
          <a:xfrm>
            <a:off x="1524000" y="173620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 : Basic Flow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75360" y="1584960"/>
            <a:ext cx="1030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주요 </a:t>
            </a:r>
            <a:r>
              <a:rPr lang="ko-KR" altLang="en-US" sz="2000" b="1" dirty="0" err="1" smtClean="0"/>
              <a:t>액터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개설자</a:t>
            </a:r>
            <a:endParaRPr lang="ko-KR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75360" y="2255972"/>
            <a:ext cx="1030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사전 조건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회원 가입 및 온라인 접속이 가능한 상태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관심 사항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신뢰가능한</a:t>
            </a:r>
            <a:r>
              <a:rPr lang="ko-KR" altLang="en-US" sz="2000" dirty="0" smtClean="0"/>
              <a:t> 설문조사를 개설 및 공고 하여 많은 응답자로부터 응답 받는 것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모바일 앱 혹은 웹을 통해 회원가입을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설문 생성페이지로 이동한다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설문에 필요한 항목을 작성한다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작성 완료한 설문을 개설한다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정의한 응답표본추출 장소에서 응답자에게 설문을 진행한다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완료된 설문을 </a:t>
            </a:r>
            <a:r>
              <a:rPr lang="ko-KR" altLang="en-US" sz="2000" dirty="0" err="1" smtClean="0"/>
              <a:t>결과보기</a:t>
            </a:r>
            <a:r>
              <a:rPr lang="ko-KR" altLang="en-US" sz="2000" dirty="0" smtClean="0"/>
              <a:t> 페이지에서 확인한다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685800" y="3106971"/>
            <a:ext cx="10881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ctrTitle"/>
          </p:nvPr>
        </p:nvSpPr>
        <p:spPr>
          <a:xfrm>
            <a:off x="1524000" y="173620"/>
            <a:ext cx="9144000" cy="940383"/>
          </a:xfrm>
        </p:spPr>
        <p:txBody>
          <a:bodyPr/>
          <a:lstStyle/>
          <a:p>
            <a:r>
              <a:rPr lang="en-US" altLang="ko-KR" b="1" dirty="0" smtClean="0"/>
              <a:t>Use Case : Basic Flow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75360" y="1584960"/>
            <a:ext cx="1030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주요 </a:t>
            </a:r>
            <a:r>
              <a:rPr lang="ko-KR" altLang="en-US" sz="2000" b="1" dirty="0" err="1" smtClean="0"/>
              <a:t>액터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응답자</a:t>
            </a:r>
            <a:endParaRPr lang="ko-KR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75360" y="2255972"/>
            <a:ext cx="10302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사전 조건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온라인 접속 </a:t>
            </a:r>
            <a:r>
              <a:rPr lang="ko-KR" altLang="en-US" sz="2000" dirty="0" err="1" smtClean="0"/>
              <a:t>가능자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관심 사항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신뢰 가능한 설문 결과 및 설문 절차에 대한 투명성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응답하고자 하는 설문을 검색 및 조회 한다</a:t>
            </a:r>
            <a:r>
              <a:rPr lang="en-US" altLang="ko-KR" sz="2000" dirty="0" smtClean="0"/>
              <a:t>.(</a:t>
            </a:r>
            <a:r>
              <a:rPr lang="ko-KR" altLang="en-US" sz="2000" dirty="0"/>
              <a:t>개설자가 미리 안내하지 </a:t>
            </a:r>
            <a:r>
              <a:rPr lang="ko-KR" altLang="en-US" sz="2000" dirty="0" smtClean="0"/>
              <a:t>않는 경우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 err="1" smtClean="0"/>
              <a:t>생선된</a:t>
            </a:r>
            <a:r>
              <a:rPr lang="ko-KR" altLang="en-US" sz="2000" dirty="0" smtClean="0"/>
              <a:t> 설문에 답변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완료된 설문을 </a:t>
            </a:r>
            <a:r>
              <a:rPr lang="ko-KR" altLang="en-US" sz="2000" dirty="0" err="1"/>
              <a:t>결과보기</a:t>
            </a:r>
            <a:r>
              <a:rPr lang="ko-KR" altLang="en-US" sz="2000" dirty="0"/>
              <a:t> 페이지에서 확인한다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685800" y="3152691"/>
            <a:ext cx="10881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9579"/>
            <a:ext cx="9144000" cy="940383"/>
          </a:xfrm>
        </p:spPr>
        <p:txBody>
          <a:bodyPr/>
          <a:lstStyle/>
          <a:p>
            <a:r>
              <a:rPr lang="en-US" altLang="ko-KR" b="1" dirty="0" err="1" smtClean="0"/>
              <a:t>SeqeunseDiagram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D9868B7-ACD2-48F5-8FC3-375F9EF6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1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08DC-8210-4163-A5A7-92D01DBD1B3A}"/>
              </a:ext>
            </a:extLst>
          </p:cNvPr>
          <p:cNvSpPr txBox="1"/>
          <p:nvPr/>
        </p:nvSpPr>
        <p:spPr>
          <a:xfrm>
            <a:off x="-145366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설문자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E6A8C1-1C28-45B2-9B44-A39D40A48693}"/>
              </a:ext>
            </a:extLst>
          </p:cNvPr>
          <p:cNvCxnSpPr>
            <a:stCxn id="5" idx="2"/>
          </p:cNvCxnSpPr>
          <p:nvPr/>
        </p:nvCxnSpPr>
        <p:spPr>
          <a:xfrm flipH="1">
            <a:off x="1524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23368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F05B8A-897B-4662-8ACD-EEBBA9D3157F}"/>
              </a:ext>
            </a:extLst>
          </p:cNvPr>
          <p:cNvCxnSpPr/>
          <p:nvPr/>
        </p:nvCxnSpPr>
        <p:spPr>
          <a:xfrm>
            <a:off x="177799" y="1612900"/>
            <a:ext cx="218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493CC-3F43-40AD-95D1-F14C1F58D324}"/>
              </a:ext>
            </a:extLst>
          </p:cNvPr>
          <p:cNvSpPr txBox="1"/>
          <p:nvPr/>
        </p:nvSpPr>
        <p:spPr>
          <a:xfrm>
            <a:off x="842639" y="13359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1663700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설문 생성 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4754577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4058672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생성 스크립트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2362200" y="1892300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3143727" y="1612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질문 추가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67D58CE-6960-40B0-94BC-7C0F535218E7}"/>
              </a:ext>
            </a:extLst>
          </p:cNvPr>
          <p:cNvCxnSpPr>
            <a:cxnSpLocks/>
          </p:cNvCxnSpPr>
          <p:nvPr/>
        </p:nvCxnSpPr>
        <p:spPr>
          <a:xfrm flipH="1">
            <a:off x="2362199" y="2311400"/>
            <a:ext cx="24177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4B75D-4EAA-44AB-9206-63BC886A7D25}"/>
              </a:ext>
            </a:extLst>
          </p:cNvPr>
          <p:cNvSpPr txBox="1"/>
          <p:nvPr/>
        </p:nvSpPr>
        <p:spPr>
          <a:xfrm>
            <a:off x="3137376" y="20344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B8074A-2111-40FF-83CD-A014D2BDFD51}"/>
              </a:ext>
            </a:extLst>
          </p:cNvPr>
          <p:cNvCxnSpPr>
            <a:cxnSpLocks/>
          </p:cNvCxnSpPr>
          <p:nvPr/>
        </p:nvCxnSpPr>
        <p:spPr>
          <a:xfrm>
            <a:off x="2362200" y="2729298"/>
            <a:ext cx="2405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0443F3-2163-42B3-8AAA-317A9CE577F4}"/>
              </a:ext>
            </a:extLst>
          </p:cNvPr>
          <p:cNvSpPr txBox="1"/>
          <p:nvPr/>
        </p:nvSpPr>
        <p:spPr>
          <a:xfrm>
            <a:off x="3143727" y="244989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추가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962B74-94F2-49E2-B098-75ADFD3E1995}"/>
              </a:ext>
            </a:extLst>
          </p:cNvPr>
          <p:cNvCxnSpPr>
            <a:cxnSpLocks/>
          </p:cNvCxnSpPr>
          <p:nvPr/>
        </p:nvCxnSpPr>
        <p:spPr>
          <a:xfrm flipH="1">
            <a:off x="2362199" y="3148398"/>
            <a:ext cx="24050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9399F8-04C7-4D09-94EC-8F37E4B156A2}"/>
              </a:ext>
            </a:extLst>
          </p:cNvPr>
          <p:cNvSpPr txBox="1"/>
          <p:nvPr/>
        </p:nvSpPr>
        <p:spPr>
          <a:xfrm>
            <a:off x="3137377" y="2871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7172354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64536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4D5331-775B-4E76-88C0-E599A39E1D9B}"/>
              </a:ext>
            </a:extLst>
          </p:cNvPr>
          <p:cNvCxnSpPr>
            <a:cxnSpLocks/>
          </p:cNvCxnSpPr>
          <p:nvPr/>
        </p:nvCxnSpPr>
        <p:spPr>
          <a:xfrm>
            <a:off x="2374900" y="3563894"/>
            <a:ext cx="4777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A57557-BFC9-404B-8262-6C194DFB5EDB}"/>
              </a:ext>
            </a:extLst>
          </p:cNvPr>
          <p:cNvSpPr txBox="1"/>
          <p:nvPr/>
        </p:nvSpPr>
        <p:spPr>
          <a:xfrm>
            <a:off x="4443774" y="32941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38E4F7-25CA-4A2C-B7F3-00EA240E4373}"/>
              </a:ext>
            </a:extLst>
          </p:cNvPr>
          <p:cNvCxnSpPr>
            <a:cxnSpLocks/>
          </p:cNvCxnSpPr>
          <p:nvPr/>
        </p:nvCxnSpPr>
        <p:spPr>
          <a:xfrm>
            <a:off x="7197754" y="4838700"/>
            <a:ext cx="4810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524D03-69E7-457B-A103-6D1E86319481}"/>
              </a:ext>
            </a:extLst>
          </p:cNvPr>
          <p:cNvSpPr txBox="1"/>
          <p:nvPr/>
        </p:nvSpPr>
        <p:spPr>
          <a:xfrm>
            <a:off x="9051729" y="4561701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발생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C1AD50-34E7-4FE4-8593-798F08750586}"/>
              </a:ext>
            </a:extLst>
          </p:cNvPr>
          <p:cNvCxnSpPr>
            <a:cxnSpLocks/>
          </p:cNvCxnSpPr>
          <p:nvPr/>
        </p:nvCxnSpPr>
        <p:spPr>
          <a:xfrm flipH="1">
            <a:off x="7185055" y="5217810"/>
            <a:ext cx="484825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0ABAE1-FAA3-46C9-8C36-478358814219}"/>
              </a:ext>
            </a:extLst>
          </p:cNvPr>
          <p:cNvSpPr txBox="1"/>
          <p:nvPr/>
        </p:nvSpPr>
        <p:spPr>
          <a:xfrm>
            <a:off x="9019245" y="4940811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B73024-E9DD-4D71-A5AE-F4801CCCD8AC}"/>
              </a:ext>
            </a:extLst>
          </p:cNvPr>
          <p:cNvCxnSpPr>
            <a:cxnSpLocks/>
          </p:cNvCxnSpPr>
          <p:nvPr/>
        </p:nvCxnSpPr>
        <p:spPr>
          <a:xfrm flipH="1">
            <a:off x="177799" y="5603792"/>
            <a:ext cx="6994555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1E6AC0-1E27-4157-93BB-B25AC4FF1025}"/>
              </a:ext>
            </a:extLst>
          </p:cNvPr>
          <p:cNvCxnSpPr>
            <a:cxnSpLocks/>
          </p:cNvCxnSpPr>
          <p:nvPr/>
        </p:nvCxnSpPr>
        <p:spPr>
          <a:xfrm>
            <a:off x="7197754" y="3848100"/>
            <a:ext cx="241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EA18B0-3B4B-4E3E-937F-BB39C73C4E0B}"/>
              </a:ext>
            </a:extLst>
          </p:cNvPr>
          <p:cNvSpPr txBox="1"/>
          <p:nvPr/>
        </p:nvSpPr>
        <p:spPr>
          <a:xfrm>
            <a:off x="7968213" y="35438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CFEED8D-D32E-4ED3-B745-DF072A64B563}"/>
              </a:ext>
            </a:extLst>
          </p:cNvPr>
          <p:cNvCxnSpPr>
            <a:cxnSpLocks/>
          </p:cNvCxnSpPr>
          <p:nvPr/>
        </p:nvCxnSpPr>
        <p:spPr>
          <a:xfrm flipH="1">
            <a:off x="7197755" y="4227210"/>
            <a:ext cx="2405076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E1752C-308E-4076-A6AB-B4665AA7ECE2}"/>
              </a:ext>
            </a:extLst>
          </p:cNvPr>
          <p:cNvSpPr txBox="1"/>
          <p:nvPr/>
        </p:nvSpPr>
        <p:spPr>
          <a:xfrm>
            <a:off x="7968213" y="3950211"/>
            <a:ext cx="85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7220DA-BBCC-40AE-86CA-B64A0E90BBE3}"/>
              </a:ext>
            </a:extLst>
          </p:cNvPr>
          <p:cNvSpPr txBox="1"/>
          <p:nvPr/>
        </p:nvSpPr>
        <p:spPr>
          <a:xfrm>
            <a:off x="3550368" y="5341893"/>
            <a:ext cx="82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</a:t>
            </a:r>
            <a:r>
              <a:rPr lang="en-US" altLang="ko-KR" sz="1200" dirty="0"/>
              <a:t>URL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450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D9868B7-ACD2-48F5-8FC3-375F9EF6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1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08DC-8210-4163-A5A7-92D01DBD1B3A}"/>
              </a:ext>
            </a:extLst>
          </p:cNvPr>
          <p:cNvSpPr txBox="1"/>
          <p:nvPr/>
        </p:nvSpPr>
        <p:spPr>
          <a:xfrm>
            <a:off x="-145366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응답자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E6A8C1-1C28-45B2-9B44-A39D40A48693}"/>
              </a:ext>
            </a:extLst>
          </p:cNvPr>
          <p:cNvCxnSpPr>
            <a:stCxn id="5" idx="2"/>
          </p:cNvCxnSpPr>
          <p:nvPr/>
        </p:nvCxnSpPr>
        <p:spPr>
          <a:xfrm flipH="1">
            <a:off x="152401" y="1129099"/>
            <a:ext cx="25399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23368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F05B8A-897B-4662-8ACD-EEBBA9D3157F}"/>
              </a:ext>
            </a:extLst>
          </p:cNvPr>
          <p:cNvCxnSpPr/>
          <p:nvPr/>
        </p:nvCxnSpPr>
        <p:spPr>
          <a:xfrm>
            <a:off x="177799" y="1612900"/>
            <a:ext cx="218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493CC-3F43-40AD-95D1-F14C1F58D324}"/>
              </a:ext>
            </a:extLst>
          </p:cNvPr>
          <p:cNvSpPr txBox="1"/>
          <p:nvPr/>
        </p:nvSpPr>
        <p:spPr>
          <a:xfrm>
            <a:off x="842639" y="13359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1663700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설문 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4754577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4058672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2362200" y="1892300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3143728" y="1612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응답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7172354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64536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4D5331-775B-4E76-88C0-E599A39E1D9B}"/>
              </a:ext>
            </a:extLst>
          </p:cNvPr>
          <p:cNvCxnSpPr>
            <a:cxnSpLocks/>
          </p:cNvCxnSpPr>
          <p:nvPr/>
        </p:nvCxnSpPr>
        <p:spPr>
          <a:xfrm>
            <a:off x="4754577" y="3313073"/>
            <a:ext cx="4854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A57557-BFC9-404B-8262-6C194DFB5EDB}"/>
              </a:ext>
            </a:extLst>
          </p:cNvPr>
          <p:cNvSpPr txBox="1"/>
          <p:nvPr/>
        </p:nvSpPr>
        <p:spPr>
          <a:xfrm>
            <a:off x="6724120" y="3043285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발생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1E6AC0-1E27-4157-93BB-B25AC4FF1025}"/>
              </a:ext>
            </a:extLst>
          </p:cNvPr>
          <p:cNvCxnSpPr>
            <a:cxnSpLocks/>
          </p:cNvCxnSpPr>
          <p:nvPr/>
        </p:nvCxnSpPr>
        <p:spPr>
          <a:xfrm>
            <a:off x="4767277" y="4241182"/>
            <a:ext cx="725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EA18B0-3B4B-4E3E-937F-BB39C73C4E0B}"/>
              </a:ext>
            </a:extLst>
          </p:cNvPr>
          <p:cNvSpPr txBox="1"/>
          <p:nvPr/>
        </p:nvSpPr>
        <p:spPr>
          <a:xfrm>
            <a:off x="7856549" y="3958530"/>
            <a:ext cx="6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4E2C90-B545-44E4-814B-58AFE48A8BD7}"/>
              </a:ext>
            </a:extLst>
          </p:cNvPr>
          <p:cNvCxnSpPr>
            <a:cxnSpLocks/>
          </p:cNvCxnSpPr>
          <p:nvPr/>
        </p:nvCxnSpPr>
        <p:spPr>
          <a:xfrm>
            <a:off x="4787134" y="2313801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C7BCFD-4D26-49AD-BD63-8025CD180B48}"/>
              </a:ext>
            </a:extLst>
          </p:cNvPr>
          <p:cNvSpPr txBox="1"/>
          <p:nvPr/>
        </p:nvSpPr>
        <p:spPr>
          <a:xfrm>
            <a:off x="5568662" y="20344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FB918DD-9DD1-4D44-89F9-11DBD1DC0711}"/>
              </a:ext>
            </a:extLst>
          </p:cNvPr>
          <p:cNvCxnSpPr>
            <a:cxnSpLocks/>
          </p:cNvCxnSpPr>
          <p:nvPr/>
        </p:nvCxnSpPr>
        <p:spPr>
          <a:xfrm flipH="1">
            <a:off x="4799833" y="2636954"/>
            <a:ext cx="24050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AD5D7-8288-4135-B5BE-C36E72C16FED}"/>
              </a:ext>
            </a:extLst>
          </p:cNvPr>
          <p:cNvSpPr txBox="1"/>
          <p:nvPr/>
        </p:nvSpPr>
        <p:spPr>
          <a:xfrm>
            <a:off x="5575012" y="2359955"/>
            <a:ext cx="85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979240F-9534-4EA5-83F6-59E39C401A08}"/>
              </a:ext>
            </a:extLst>
          </p:cNvPr>
          <p:cNvCxnSpPr>
            <a:cxnSpLocks/>
          </p:cNvCxnSpPr>
          <p:nvPr/>
        </p:nvCxnSpPr>
        <p:spPr>
          <a:xfrm flipH="1">
            <a:off x="4749757" y="3662579"/>
            <a:ext cx="484825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5BA8052-7F2F-4071-A338-7A1C4FEE1D6C}"/>
              </a:ext>
            </a:extLst>
          </p:cNvPr>
          <p:cNvSpPr txBox="1"/>
          <p:nvPr/>
        </p:nvSpPr>
        <p:spPr>
          <a:xfrm>
            <a:off x="6721055" y="338558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0B24CDC-AD81-4122-9AF3-9B00F1824172}"/>
              </a:ext>
            </a:extLst>
          </p:cNvPr>
          <p:cNvCxnSpPr>
            <a:cxnSpLocks/>
          </p:cNvCxnSpPr>
          <p:nvPr/>
        </p:nvCxnSpPr>
        <p:spPr>
          <a:xfrm flipH="1">
            <a:off x="4749758" y="4589235"/>
            <a:ext cx="725815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B850D2-D929-4982-8A05-CD70F6C2581E}"/>
              </a:ext>
            </a:extLst>
          </p:cNvPr>
          <p:cNvSpPr txBox="1"/>
          <p:nvPr/>
        </p:nvSpPr>
        <p:spPr>
          <a:xfrm>
            <a:off x="7921727" y="4312236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TRUE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18490A8-F442-4179-AE1A-94FA27384CF2}"/>
              </a:ext>
            </a:extLst>
          </p:cNvPr>
          <p:cNvCxnSpPr>
            <a:cxnSpLocks/>
          </p:cNvCxnSpPr>
          <p:nvPr/>
        </p:nvCxnSpPr>
        <p:spPr>
          <a:xfrm flipH="1">
            <a:off x="177799" y="5142128"/>
            <a:ext cx="458947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953D66-E6C3-4E8B-AC04-2DFA49D06676}"/>
              </a:ext>
            </a:extLst>
          </p:cNvPr>
          <p:cNvSpPr txBox="1"/>
          <p:nvPr/>
        </p:nvSpPr>
        <p:spPr>
          <a:xfrm>
            <a:off x="2429723" y="486512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5564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D9868B7-ACD2-48F5-8FC3-375F9EF6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1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08DC-8210-4163-A5A7-92D01DBD1B3A}"/>
              </a:ext>
            </a:extLst>
          </p:cNvPr>
          <p:cNvSpPr txBox="1"/>
          <p:nvPr/>
        </p:nvSpPr>
        <p:spPr>
          <a:xfrm>
            <a:off x="-145366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사용자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E6A8C1-1C28-45B2-9B44-A39D40A48693}"/>
              </a:ext>
            </a:extLst>
          </p:cNvPr>
          <p:cNvCxnSpPr>
            <a:stCxn id="5" idx="2"/>
          </p:cNvCxnSpPr>
          <p:nvPr/>
        </p:nvCxnSpPr>
        <p:spPr>
          <a:xfrm flipH="1">
            <a:off x="152403" y="1129099"/>
            <a:ext cx="25397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23368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F05B8A-897B-4662-8ACD-EEBBA9D3157F}"/>
              </a:ext>
            </a:extLst>
          </p:cNvPr>
          <p:cNvCxnSpPr/>
          <p:nvPr/>
        </p:nvCxnSpPr>
        <p:spPr>
          <a:xfrm>
            <a:off x="177799" y="1612900"/>
            <a:ext cx="218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493CC-3F43-40AD-95D1-F14C1F58D324}"/>
              </a:ext>
            </a:extLst>
          </p:cNvPr>
          <p:cNvSpPr txBox="1"/>
          <p:nvPr/>
        </p:nvSpPr>
        <p:spPr>
          <a:xfrm>
            <a:off x="661500" y="133590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결과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1663700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 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4754577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4058672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2362200" y="1892300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2962588" y="1612900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결과 요청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7172354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64536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4D5331-775B-4E76-88C0-E599A39E1D9B}"/>
              </a:ext>
            </a:extLst>
          </p:cNvPr>
          <p:cNvCxnSpPr>
            <a:cxnSpLocks/>
          </p:cNvCxnSpPr>
          <p:nvPr/>
        </p:nvCxnSpPr>
        <p:spPr>
          <a:xfrm>
            <a:off x="4754577" y="3313073"/>
            <a:ext cx="4854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A57557-BFC9-404B-8262-6C194DFB5EDB}"/>
              </a:ext>
            </a:extLst>
          </p:cNvPr>
          <p:cNvSpPr txBox="1"/>
          <p:nvPr/>
        </p:nvSpPr>
        <p:spPr>
          <a:xfrm>
            <a:off x="6706490" y="3043285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getTransaction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4E2C90-B545-44E4-814B-58AFE48A8BD7}"/>
              </a:ext>
            </a:extLst>
          </p:cNvPr>
          <p:cNvCxnSpPr>
            <a:cxnSpLocks/>
          </p:cNvCxnSpPr>
          <p:nvPr/>
        </p:nvCxnSpPr>
        <p:spPr>
          <a:xfrm>
            <a:off x="4787134" y="2313801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C7BCFD-4D26-49AD-BD63-8025CD180B48}"/>
              </a:ext>
            </a:extLst>
          </p:cNvPr>
          <p:cNvSpPr txBox="1"/>
          <p:nvPr/>
        </p:nvSpPr>
        <p:spPr>
          <a:xfrm>
            <a:off x="5655225" y="2034401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SELECT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FB918DD-9DD1-4D44-89F9-11DBD1DC0711}"/>
              </a:ext>
            </a:extLst>
          </p:cNvPr>
          <p:cNvCxnSpPr>
            <a:cxnSpLocks/>
          </p:cNvCxnSpPr>
          <p:nvPr/>
        </p:nvCxnSpPr>
        <p:spPr>
          <a:xfrm flipH="1">
            <a:off x="4799833" y="2636954"/>
            <a:ext cx="24050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AD5D7-8288-4135-B5BE-C36E72C16FED}"/>
              </a:ext>
            </a:extLst>
          </p:cNvPr>
          <p:cNvSpPr txBox="1"/>
          <p:nvPr/>
        </p:nvSpPr>
        <p:spPr>
          <a:xfrm>
            <a:off x="5375504" y="2359955"/>
            <a:ext cx="125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Tx hash 1, 2, …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979240F-9534-4EA5-83F6-59E39C401A08}"/>
              </a:ext>
            </a:extLst>
          </p:cNvPr>
          <p:cNvCxnSpPr>
            <a:cxnSpLocks/>
          </p:cNvCxnSpPr>
          <p:nvPr/>
        </p:nvCxnSpPr>
        <p:spPr>
          <a:xfrm flipH="1">
            <a:off x="4749757" y="3662579"/>
            <a:ext cx="484825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5BA8052-7F2F-4071-A338-7A1C4FEE1D6C}"/>
              </a:ext>
            </a:extLst>
          </p:cNvPr>
          <p:cNvSpPr txBox="1"/>
          <p:nvPr/>
        </p:nvSpPr>
        <p:spPr>
          <a:xfrm>
            <a:off x="7106641" y="3385580"/>
            <a:ext cx="39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Txs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0B24CDC-AD81-4122-9AF3-9B00F1824172}"/>
              </a:ext>
            </a:extLst>
          </p:cNvPr>
          <p:cNvCxnSpPr>
            <a:cxnSpLocks/>
          </p:cNvCxnSpPr>
          <p:nvPr/>
        </p:nvCxnSpPr>
        <p:spPr>
          <a:xfrm flipH="1">
            <a:off x="2336800" y="5535863"/>
            <a:ext cx="967110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B850D2-D929-4982-8A05-CD70F6C2581E}"/>
              </a:ext>
            </a:extLst>
          </p:cNvPr>
          <p:cNvSpPr txBox="1"/>
          <p:nvPr/>
        </p:nvSpPr>
        <p:spPr>
          <a:xfrm>
            <a:off x="6153664" y="5262103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2D6325-247C-4518-88DB-5C228855166B}"/>
              </a:ext>
            </a:extLst>
          </p:cNvPr>
          <p:cNvCxnSpPr>
            <a:cxnSpLocks/>
          </p:cNvCxnSpPr>
          <p:nvPr/>
        </p:nvCxnSpPr>
        <p:spPr>
          <a:xfrm flipH="1">
            <a:off x="2362200" y="3940076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DE2EB-34FB-43D6-950F-FE8EEFB66077}"/>
              </a:ext>
            </a:extLst>
          </p:cNvPr>
          <p:cNvSpPr txBox="1"/>
          <p:nvPr/>
        </p:nvSpPr>
        <p:spPr>
          <a:xfrm>
            <a:off x="3185181" y="3663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검증 결과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BCB13A-E46E-4478-88D6-A979BCA8970C}"/>
              </a:ext>
            </a:extLst>
          </p:cNvPr>
          <p:cNvCxnSpPr>
            <a:cxnSpLocks/>
          </p:cNvCxnSpPr>
          <p:nvPr/>
        </p:nvCxnSpPr>
        <p:spPr>
          <a:xfrm flipH="1">
            <a:off x="152402" y="4220569"/>
            <a:ext cx="218439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5E9E7D-59E0-49F8-84BC-D10D397AF39A}"/>
              </a:ext>
            </a:extLst>
          </p:cNvPr>
          <p:cNvSpPr txBox="1"/>
          <p:nvPr/>
        </p:nvSpPr>
        <p:spPr>
          <a:xfrm>
            <a:off x="751182" y="3943570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시각화 결과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877244-EFB3-4854-85D0-8279366C964F}"/>
              </a:ext>
            </a:extLst>
          </p:cNvPr>
          <p:cNvCxnSpPr>
            <a:cxnSpLocks/>
          </p:cNvCxnSpPr>
          <p:nvPr/>
        </p:nvCxnSpPr>
        <p:spPr>
          <a:xfrm>
            <a:off x="152401" y="4878193"/>
            <a:ext cx="2209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03D1AD-90D2-4941-8F2F-6E2482950907}"/>
              </a:ext>
            </a:extLst>
          </p:cNvPr>
          <p:cNvSpPr txBox="1"/>
          <p:nvPr/>
        </p:nvSpPr>
        <p:spPr>
          <a:xfrm>
            <a:off x="102633" y="4601217"/>
            <a:ext cx="23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응답자 별 세부 응답 확인 요청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F61A3E-0A8C-4603-B1F8-4608A24A9A08}"/>
              </a:ext>
            </a:extLst>
          </p:cNvPr>
          <p:cNvCxnSpPr>
            <a:cxnSpLocks/>
          </p:cNvCxnSpPr>
          <p:nvPr/>
        </p:nvCxnSpPr>
        <p:spPr>
          <a:xfrm>
            <a:off x="2362200" y="5198408"/>
            <a:ext cx="9658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3DF68C-73C9-4B75-B049-C5225F84049E}"/>
              </a:ext>
            </a:extLst>
          </p:cNvPr>
          <p:cNvSpPr txBox="1"/>
          <p:nvPr/>
        </p:nvSpPr>
        <p:spPr>
          <a:xfrm>
            <a:off x="5972526" y="491575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2DA5708-BA63-4F99-AEFE-9182D5A2E34F}"/>
              </a:ext>
            </a:extLst>
          </p:cNvPr>
          <p:cNvCxnSpPr>
            <a:cxnSpLocks/>
          </p:cNvCxnSpPr>
          <p:nvPr/>
        </p:nvCxnSpPr>
        <p:spPr>
          <a:xfrm flipH="1">
            <a:off x="152402" y="5836888"/>
            <a:ext cx="218439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FBEA5F-2D0C-465A-89B6-752CEBC483CD}"/>
              </a:ext>
            </a:extLst>
          </p:cNvPr>
          <p:cNvSpPr txBox="1"/>
          <p:nvPr/>
        </p:nvSpPr>
        <p:spPr>
          <a:xfrm>
            <a:off x="751182" y="5559889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시각화 결과</a:t>
            </a:r>
          </a:p>
        </p:txBody>
      </p:sp>
    </p:spTree>
    <p:extLst>
      <p:ext uri="{BB962C8B-B14F-4D97-AF65-F5344CB8AC3E}">
        <p14:creationId xmlns:p14="http://schemas.microsoft.com/office/powerpoint/2010/main" val="427900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E9273A-1FF5-4690-A6E3-DC2640990D0C}"/>
              </a:ext>
            </a:extLst>
          </p:cNvPr>
          <p:cNvSpPr/>
          <p:nvPr/>
        </p:nvSpPr>
        <p:spPr>
          <a:xfrm>
            <a:off x="-5330279" y="1425018"/>
            <a:ext cx="17689193" cy="296934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4800644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41275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7218421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65225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-55577" y="5223485"/>
            <a:ext cx="4878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2609504" y="494408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목록 요청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2353651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1634941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설문 페이지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18490A8-F442-4179-AE1A-94FA27384CF2}"/>
              </a:ext>
            </a:extLst>
          </p:cNvPr>
          <p:cNvCxnSpPr>
            <a:cxnSpLocks/>
          </p:cNvCxnSpPr>
          <p:nvPr/>
        </p:nvCxnSpPr>
        <p:spPr>
          <a:xfrm flipH="1">
            <a:off x="2367006" y="11177120"/>
            <a:ext cx="964090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953D66-E6C3-4E8B-AC04-2DFA49D06676}"/>
              </a:ext>
            </a:extLst>
          </p:cNvPr>
          <p:cNvSpPr txBox="1"/>
          <p:nvPr/>
        </p:nvSpPr>
        <p:spPr>
          <a:xfrm>
            <a:off x="5596632" y="1090012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파일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D1A77C-317E-4C64-A8D8-F24BD1DA16B6}"/>
              </a:ext>
            </a:extLst>
          </p:cNvPr>
          <p:cNvCxnSpPr>
            <a:cxnSpLocks/>
          </p:cNvCxnSpPr>
          <p:nvPr/>
        </p:nvCxnSpPr>
        <p:spPr>
          <a:xfrm flipH="1">
            <a:off x="-102250" y="1129099"/>
            <a:ext cx="252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9FE851-A842-4EE4-AF34-84A6D5790D1C}"/>
              </a:ext>
            </a:extLst>
          </p:cNvPr>
          <p:cNvCxnSpPr>
            <a:cxnSpLocks/>
          </p:cNvCxnSpPr>
          <p:nvPr/>
        </p:nvCxnSpPr>
        <p:spPr>
          <a:xfrm flipH="1">
            <a:off x="-2568267" y="1129099"/>
            <a:ext cx="252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ABC644-3B79-41B1-A370-5E0E053A9293}"/>
              </a:ext>
            </a:extLst>
          </p:cNvPr>
          <p:cNvCxnSpPr>
            <a:cxnSpLocks/>
          </p:cNvCxnSpPr>
          <p:nvPr/>
        </p:nvCxnSpPr>
        <p:spPr>
          <a:xfrm>
            <a:off x="-4993804" y="4944085"/>
            <a:ext cx="4890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641306-C1B5-4F90-8F0D-BDB0D387300A}"/>
              </a:ext>
            </a:extLst>
          </p:cNvPr>
          <p:cNvSpPr txBox="1"/>
          <p:nvPr/>
        </p:nvSpPr>
        <p:spPr>
          <a:xfrm>
            <a:off x="-2209191" y="466468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목록 요청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29E81D-E097-4137-ADF5-29B4E687EE55}"/>
              </a:ext>
            </a:extLst>
          </p:cNvPr>
          <p:cNvSpPr/>
          <p:nvPr/>
        </p:nvSpPr>
        <p:spPr>
          <a:xfrm>
            <a:off x="-786183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 페이지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4EF6B9-9CAB-4365-A978-DA79C6FE9654}"/>
              </a:ext>
            </a:extLst>
          </p:cNvPr>
          <p:cNvCxnSpPr>
            <a:cxnSpLocks/>
          </p:cNvCxnSpPr>
          <p:nvPr/>
        </p:nvCxnSpPr>
        <p:spPr>
          <a:xfrm>
            <a:off x="4823271" y="550048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4D834A2-1556-4893-88B8-65110B8D00A8}"/>
              </a:ext>
            </a:extLst>
          </p:cNvPr>
          <p:cNvSpPr txBox="1"/>
          <p:nvPr/>
        </p:nvSpPr>
        <p:spPr>
          <a:xfrm>
            <a:off x="5691364" y="522108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SELECT</a:t>
            </a:r>
            <a:endParaRPr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13107D-EC2B-4E72-B1B9-D3D539A15689}"/>
              </a:ext>
            </a:extLst>
          </p:cNvPr>
          <p:cNvCxnSpPr>
            <a:cxnSpLocks/>
          </p:cNvCxnSpPr>
          <p:nvPr/>
        </p:nvCxnSpPr>
        <p:spPr>
          <a:xfrm flipH="1">
            <a:off x="4823271" y="5800482"/>
            <a:ext cx="23951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D0E104-4236-4011-B950-C3B82786857F}"/>
              </a:ext>
            </a:extLst>
          </p:cNvPr>
          <p:cNvSpPr txBox="1"/>
          <p:nvPr/>
        </p:nvSpPr>
        <p:spPr>
          <a:xfrm>
            <a:off x="5527859" y="5521081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설문 리스트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9FF437-F680-4541-A70D-4E862A830F93}"/>
              </a:ext>
            </a:extLst>
          </p:cNvPr>
          <p:cNvCxnSpPr>
            <a:cxnSpLocks/>
          </p:cNvCxnSpPr>
          <p:nvPr/>
        </p:nvCxnSpPr>
        <p:spPr>
          <a:xfrm flipH="1">
            <a:off x="-55576" y="6098077"/>
            <a:ext cx="485622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AEE537-A3FB-4949-A7DB-064068301463}"/>
              </a:ext>
            </a:extLst>
          </p:cNvPr>
          <p:cNvSpPr txBox="1"/>
          <p:nvPr/>
        </p:nvSpPr>
        <p:spPr>
          <a:xfrm>
            <a:off x="2785719" y="58186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목록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FD11A78-3A88-484C-AC97-C844F7E8E71D}"/>
              </a:ext>
            </a:extLst>
          </p:cNvPr>
          <p:cNvCxnSpPr>
            <a:cxnSpLocks/>
          </p:cNvCxnSpPr>
          <p:nvPr/>
        </p:nvCxnSpPr>
        <p:spPr>
          <a:xfrm>
            <a:off x="-4993804" y="7101970"/>
            <a:ext cx="4890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2D7796E-2647-44D6-8060-3C9BA2B78398}"/>
              </a:ext>
            </a:extLst>
          </p:cNvPr>
          <p:cNvSpPr txBox="1"/>
          <p:nvPr/>
        </p:nvSpPr>
        <p:spPr>
          <a:xfrm>
            <a:off x="-2486506" y="6822570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자세히</a:t>
            </a:r>
            <a:r>
              <a:rPr lang="en-US" altLang="ko-KR" sz="1200" dirty="0"/>
              <a:t>(</a:t>
            </a:r>
            <a:r>
              <a:rPr lang="ko-KR" altLang="en-US" sz="1200" dirty="0"/>
              <a:t>파일 해시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F07891-1D2B-4E1C-A6CE-8D93A6C1863E}"/>
              </a:ext>
            </a:extLst>
          </p:cNvPr>
          <p:cNvCxnSpPr>
            <a:cxnSpLocks/>
          </p:cNvCxnSpPr>
          <p:nvPr/>
        </p:nvCxnSpPr>
        <p:spPr>
          <a:xfrm>
            <a:off x="-69937" y="740552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AA088A-E386-4D73-98E5-19345644346C}"/>
              </a:ext>
            </a:extLst>
          </p:cNvPr>
          <p:cNvSpPr txBox="1"/>
          <p:nvPr/>
        </p:nvSpPr>
        <p:spPr>
          <a:xfrm>
            <a:off x="712962" y="71261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내용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54EFBC-D097-4CF3-B94E-75E1FDB447C3}"/>
              </a:ext>
            </a:extLst>
          </p:cNvPr>
          <p:cNvCxnSpPr>
            <a:cxnSpLocks/>
          </p:cNvCxnSpPr>
          <p:nvPr/>
        </p:nvCxnSpPr>
        <p:spPr>
          <a:xfrm>
            <a:off x="2367006" y="10833592"/>
            <a:ext cx="964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EE9D1FE-1065-4284-AD30-6461D1F1ACFB}"/>
              </a:ext>
            </a:extLst>
          </p:cNvPr>
          <p:cNvSpPr txBox="1"/>
          <p:nvPr/>
        </p:nvSpPr>
        <p:spPr>
          <a:xfrm>
            <a:off x="5604799" y="105393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C7B3F9B-8A81-40DE-832B-90A4B487EC7C}"/>
              </a:ext>
            </a:extLst>
          </p:cNvPr>
          <p:cNvCxnSpPr>
            <a:cxnSpLocks/>
          </p:cNvCxnSpPr>
          <p:nvPr/>
        </p:nvCxnSpPr>
        <p:spPr>
          <a:xfrm>
            <a:off x="4802639" y="9410580"/>
            <a:ext cx="4787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FCA2171-5C48-44A0-B63A-8E2DE50BEF3F}"/>
              </a:ext>
            </a:extLst>
          </p:cNvPr>
          <p:cNvSpPr txBox="1"/>
          <p:nvPr/>
        </p:nvSpPr>
        <p:spPr>
          <a:xfrm>
            <a:off x="7218421" y="9131180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getTransaction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D34C323-CE56-4863-BC3A-BBF4BB9A59AC}"/>
              </a:ext>
            </a:extLst>
          </p:cNvPr>
          <p:cNvCxnSpPr>
            <a:cxnSpLocks/>
          </p:cNvCxnSpPr>
          <p:nvPr/>
        </p:nvCxnSpPr>
        <p:spPr>
          <a:xfrm flipH="1">
            <a:off x="4823271" y="9691395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85148B4-4F17-477D-B429-74D74A5B1189}"/>
              </a:ext>
            </a:extLst>
          </p:cNvPr>
          <p:cNvSpPr txBox="1"/>
          <p:nvPr/>
        </p:nvSpPr>
        <p:spPr>
          <a:xfrm>
            <a:off x="7218421" y="9411994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정보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A5A9EA7-BA18-4537-A08F-A2DEDCF51554}"/>
              </a:ext>
            </a:extLst>
          </p:cNvPr>
          <p:cNvCxnSpPr/>
          <p:nvPr/>
        </p:nvCxnSpPr>
        <p:spPr>
          <a:xfrm>
            <a:off x="-2568267" y="10502423"/>
            <a:ext cx="494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295007B-6FE3-4BF9-AA3C-97D80532DE80}"/>
              </a:ext>
            </a:extLst>
          </p:cNvPr>
          <p:cNvSpPr txBox="1"/>
          <p:nvPr/>
        </p:nvSpPr>
        <p:spPr>
          <a:xfrm>
            <a:off x="266756" y="102228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응답자별 확인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821AF99-9056-4BD8-BB30-5F59BF267C53}"/>
              </a:ext>
            </a:extLst>
          </p:cNvPr>
          <p:cNvCxnSpPr>
            <a:cxnSpLocks/>
          </p:cNvCxnSpPr>
          <p:nvPr/>
        </p:nvCxnSpPr>
        <p:spPr>
          <a:xfrm>
            <a:off x="2379373" y="767988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C8EF94-5821-4A48-92AB-FD327665A83D}"/>
              </a:ext>
            </a:extLst>
          </p:cNvPr>
          <p:cNvSpPr txBox="1"/>
          <p:nvPr/>
        </p:nvSpPr>
        <p:spPr>
          <a:xfrm>
            <a:off x="2981132" y="7400484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설문 내용 요청</a:t>
            </a:r>
            <a:endParaRPr lang="ko-KR" altLang="en-US" sz="12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0E9C1C0-3969-4A62-8EB9-3023815C229F}"/>
              </a:ext>
            </a:extLst>
          </p:cNvPr>
          <p:cNvCxnSpPr>
            <a:cxnSpLocks/>
          </p:cNvCxnSpPr>
          <p:nvPr/>
        </p:nvCxnSpPr>
        <p:spPr>
          <a:xfrm>
            <a:off x="4823271" y="8761358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08508F-95A9-43F9-9045-81A87B9D9536}"/>
              </a:ext>
            </a:extLst>
          </p:cNvPr>
          <p:cNvSpPr txBox="1"/>
          <p:nvPr/>
        </p:nvSpPr>
        <p:spPr>
          <a:xfrm>
            <a:off x="5691364" y="848195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SELECT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CF70D0A-9CD0-4FD0-81B6-191E406DF44A}"/>
              </a:ext>
            </a:extLst>
          </p:cNvPr>
          <p:cNvCxnSpPr>
            <a:cxnSpLocks/>
          </p:cNvCxnSpPr>
          <p:nvPr/>
        </p:nvCxnSpPr>
        <p:spPr>
          <a:xfrm flipH="1">
            <a:off x="4823271" y="9063944"/>
            <a:ext cx="237749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156249-66F7-42BF-A8F7-40BCCDD3816D}"/>
              </a:ext>
            </a:extLst>
          </p:cNvPr>
          <p:cNvSpPr txBox="1"/>
          <p:nvPr/>
        </p:nvSpPr>
        <p:spPr>
          <a:xfrm>
            <a:off x="5173596" y="8786945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리스트</a:t>
            </a:r>
            <a:r>
              <a:rPr lang="en-US" altLang="ko-KR" sz="1200" dirty="0"/>
              <a:t>(</a:t>
            </a:r>
            <a:r>
              <a:rPr lang="ko-KR" altLang="en-US" sz="1200" dirty="0"/>
              <a:t>트랜잭션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F42F61E-4161-47D7-8EEC-BBD1D2BBDBE5}"/>
              </a:ext>
            </a:extLst>
          </p:cNvPr>
          <p:cNvCxnSpPr>
            <a:cxnSpLocks/>
          </p:cNvCxnSpPr>
          <p:nvPr/>
        </p:nvCxnSpPr>
        <p:spPr>
          <a:xfrm flipH="1">
            <a:off x="2367006" y="10010140"/>
            <a:ext cx="242127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044EDBA-1CCC-4AED-B960-17E4DD8B2100}"/>
              </a:ext>
            </a:extLst>
          </p:cNvPr>
          <p:cNvSpPr txBox="1"/>
          <p:nvPr/>
        </p:nvSpPr>
        <p:spPr>
          <a:xfrm>
            <a:off x="2650648" y="9733141"/>
            <a:ext cx="1848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내용 </a:t>
            </a:r>
            <a:r>
              <a:rPr lang="en-US" altLang="ko-KR" sz="1200" dirty="0"/>
              <a:t>/ </a:t>
            </a:r>
            <a:r>
              <a:rPr lang="ko-KR" altLang="en-US" sz="1200" dirty="0"/>
              <a:t>응답 리스트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F8E37A7-0F12-4368-9DF2-D4110DDBF36C}"/>
              </a:ext>
            </a:extLst>
          </p:cNvPr>
          <p:cNvCxnSpPr/>
          <p:nvPr/>
        </p:nvCxnSpPr>
        <p:spPr>
          <a:xfrm>
            <a:off x="-2568267" y="11884585"/>
            <a:ext cx="494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FB53AA6-B991-42E7-A13F-3EC9CE245375}"/>
              </a:ext>
            </a:extLst>
          </p:cNvPr>
          <p:cNvSpPr txBox="1"/>
          <p:nvPr/>
        </p:nvSpPr>
        <p:spPr>
          <a:xfrm>
            <a:off x="420645" y="116049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응답 작성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9EB7BF-E9DF-4378-9CA7-9B9DA68D1246}"/>
              </a:ext>
            </a:extLst>
          </p:cNvPr>
          <p:cNvCxnSpPr>
            <a:cxnSpLocks/>
          </p:cNvCxnSpPr>
          <p:nvPr/>
        </p:nvCxnSpPr>
        <p:spPr>
          <a:xfrm>
            <a:off x="2379373" y="12178423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95A29-1FC0-451C-926D-3E05BE500A34}"/>
              </a:ext>
            </a:extLst>
          </p:cNvPr>
          <p:cNvSpPr txBox="1"/>
          <p:nvPr/>
        </p:nvSpPr>
        <p:spPr>
          <a:xfrm>
            <a:off x="2981133" y="11899023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추가 요청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C5D0570-C54D-4895-8D7F-4A8504F82EEE}"/>
              </a:ext>
            </a:extLst>
          </p:cNvPr>
          <p:cNvCxnSpPr>
            <a:cxnSpLocks/>
          </p:cNvCxnSpPr>
          <p:nvPr/>
        </p:nvCxnSpPr>
        <p:spPr>
          <a:xfrm>
            <a:off x="4823271" y="12455422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31C7F5-20E8-4CDE-998B-E5C26699E4D3}"/>
              </a:ext>
            </a:extLst>
          </p:cNvPr>
          <p:cNvSpPr txBox="1"/>
          <p:nvPr/>
        </p:nvSpPr>
        <p:spPr>
          <a:xfrm>
            <a:off x="5692711" y="12176022"/>
            <a:ext cx="6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E4F7973-AFCE-4177-9E8D-67C2CB36F54C}"/>
              </a:ext>
            </a:extLst>
          </p:cNvPr>
          <p:cNvCxnSpPr>
            <a:cxnSpLocks/>
          </p:cNvCxnSpPr>
          <p:nvPr/>
        </p:nvCxnSpPr>
        <p:spPr>
          <a:xfrm flipH="1">
            <a:off x="4823271" y="12758008"/>
            <a:ext cx="237749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EB91721-9FE2-4EED-BBF6-734B8236056D}"/>
              </a:ext>
            </a:extLst>
          </p:cNvPr>
          <p:cNvSpPr txBox="1"/>
          <p:nvPr/>
        </p:nvSpPr>
        <p:spPr>
          <a:xfrm>
            <a:off x="5757891" y="1248100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TRUE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27397A1-E930-4D5A-9610-C78E08A8B2AA}"/>
              </a:ext>
            </a:extLst>
          </p:cNvPr>
          <p:cNvCxnSpPr>
            <a:cxnSpLocks/>
          </p:cNvCxnSpPr>
          <p:nvPr/>
        </p:nvCxnSpPr>
        <p:spPr>
          <a:xfrm>
            <a:off x="4802639" y="13126514"/>
            <a:ext cx="7205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CAA397-0238-4C8B-88B9-31C2D85A65A7}"/>
              </a:ext>
            </a:extLst>
          </p:cNvPr>
          <p:cNvSpPr txBox="1"/>
          <p:nvPr/>
        </p:nvSpPr>
        <p:spPr>
          <a:xfrm>
            <a:off x="8283131" y="12847114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 요청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B8CE30C-0997-4BC1-8CB1-800DF33668C3}"/>
              </a:ext>
            </a:extLst>
          </p:cNvPr>
          <p:cNvCxnSpPr>
            <a:cxnSpLocks/>
          </p:cNvCxnSpPr>
          <p:nvPr/>
        </p:nvCxnSpPr>
        <p:spPr>
          <a:xfrm flipH="1">
            <a:off x="4823271" y="13407329"/>
            <a:ext cx="71846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D02C611-ECCC-4F66-A8A0-AF35F911071F}"/>
              </a:ext>
            </a:extLst>
          </p:cNvPr>
          <p:cNvSpPr txBox="1"/>
          <p:nvPr/>
        </p:nvSpPr>
        <p:spPr>
          <a:xfrm>
            <a:off x="8446637" y="1312792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파일 해시</a:t>
            </a:r>
            <a:endParaRPr lang="ko-KR" altLang="en-US" sz="12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2D0F2CC-C899-4FBB-B030-CB11A2818639}"/>
              </a:ext>
            </a:extLst>
          </p:cNvPr>
          <p:cNvCxnSpPr>
            <a:cxnSpLocks/>
          </p:cNvCxnSpPr>
          <p:nvPr/>
        </p:nvCxnSpPr>
        <p:spPr>
          <a:xfrm>
            <a:off x="4802639" y="13716015"/>
            <a:ext cx="4787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0EF8205-5E55-40E2-9731-B974032AF1E6}"/>
              </a:ext>
            </a:extLst>
          </p:cNvPr>
          <p:cNvSpPr txBox="1"/>
          <p:nvPr/>
        </p:nvSpPr>
        <p:spPr>
          <a:xfrm>
            <a:off x="7166325" y="13436615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sendTransaction</a:t>
            </a:r>
            <a:endParaRPr lang="ko-KR" altLang="en-US" sz="1200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690EDF-E13F-4E1F-87F2-77EB5EFC8BA8}"/>
              </a:ext>
            </a:extLst>
          </p:cNvPr>
          <p:cNvCxnSpPr>
            <a:cxnSpLocks/>
          </p:cNvCxnSpPr>
          <p:nvPr/>
        </p:nvCxnSpPr>
        <p:spPr>
          <a:xfrm flipH="1">
            <a:off x="4823271" y="13996830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62958F4-4359-4CF2-A9B7-F713EA33990D}"/>
              </a:ext>
            </a:extLst>
          </p:cNvPr>
          <p:cNvSpPr txBox="1"/>
          <p:nvPr/>
        </p:nvSpPr>
        <p:spPr>
          <a:xfrm>
            <a:off x="7218422" y="13717429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4BB1866-F4E9-48D7-ABC3-D7778171F44F}"/>
              </a:ext>
            </a:extLst>
          </p:cNvPr>
          <p:cNvCxnSpPr>
            <a:cxnSpLocks/>
          </p:cNvCxnSpPr>
          <p:nvPr/>
        </p:nvCxnSpPr>
        <p:spPr>
          <a:xfrm flipH="1">
            <a:off x="2367006" y="14271427"/>
            <a:ext cx="242127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049C663-816E-40A9-BEC5-1038CA2584FF}"/>
              </a:ext>
            </a:extLst>
          </p:cNvPr>
          <p:cNvSpPr txBox="1"/>
          <p:nvPr/>
        </p:nvSpPr>
        <p:spPr>
          <a:xfrm>
            <a:off x="2905530" y="13994428"/>
            <a:ext cx="133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페이지 </a:t>
            </a:r>
            <a:r>
              <a:rPr lang="en-US" altLang="ko-KR" sz="1200" dirty="0"/>
              <a:t>URL</a:t>
            </a:r>
            <a:endParaRPr lang="ko-KR" altLang="en-US" sz="1200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A79DDAA-E054-4454-ACEE-E3F10F534315}"/>
              </a:ext>
            </a:extLst>
          </p:cNvPr>
          <p:cNvCxnSpPr>
            <a:cxnSpLocks/>
          </p:cNvCxnSpPr>
          <p:nvPr/>
        </p:nvCxnSpPr>
        <p:spPr>
          <a:xfrm flipH="1">
            <a:off x="-5026117" y="1129099"/>
            <a:ext cx="252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FA9B3BA-0AFF-4E2B-BA86-FFA33B52E8D3}"/>
              </a:ext>
            </a:extLst>
          </p:cNvPr>
          <p:cNvSpPr/>
          <p:nvPr/>
        </p:nvSpPr>
        <p:spPr>
          <a:xfrm>
            <a:off x="-3234459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설문 생성 </a:t>
            </a:r>
            <a:r>
              <a:rPr lang="ko-KR" altLang="en-US" sz="1200" b="1" dirty="0">
                <a:solidFill>
                  <a:schemeClr val="tx1"/>
                </a:solidFill>
              </a:rPr>
              <a:t>페이지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80FEE45-A34B-49DD-9A2C-6393650CE98A}"/>
              </a:ext>
            </a:extLst>
          </p:cNvPr>
          <p:cNvCxnSpPr>
            <a:cxnSpLocks/>
          </p:cNvCxnSpPr>
          <p:nvPr/>
        </p:nvCxnSpPr>
        <p:spPr>
          <a:xfrm>
            <a:off x="-4993804" y="1704418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A17B3CC-0F7F-48EF-81E5-E9970A28F7E3}"/>
              </a:ext>
            </a:extLst>
          </p:cNvPr>
          <p:cNvSpPr txBox="1"/>
          <p:nvPr/>
        </p:nvSpPr>
        <p:spPr>
          <a:xfrm>
            <a:off x="-4392045" y="1425018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생성 요청</a:t>
            </a:r>
          </a:p>
        </p:txBody>
      </p:sp>
      <p:pic>
        <p:nvPicPr>
          <p:cNvPr id="137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70181AD-F863-4A6C-A899-B510DC95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7614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0EF150A-E06D-45F8-8B11-118124229ED3}"/>
              </a:ext>
            </a:extLst>
          </p:cNvPr>
          <p:cNvSpPr txBox="1"/>
          <p:nvPr/>
        </p:nvSpPr>
        <p:spPr>
          <a:xfrm>
            <a:off x="-5330279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사용자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307FD3-469C-410D-A76F-9A6CDE4C5C34}"/>
              </a:ext>
            </a:extLst>
          </p:cNvPr>
          <p:cNvCxnSpPr/>
          <p:nvPr/>
        </p:nvCxnSpPr>
        <p:spPr>
          <a:xfrm>
            <a:off x="-2543067" y="2042750"/>
            <a:ext cx="7366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1715CF-43BF-499D-B0A5-D62BCF593E2C}"/>
              </a:ext>
            </a:extLst>
          </p:cNvPr>
          <p:cNvSpPr txBox="1"/>
          <p:nvPr/>
        </p:nvSpPr>
        <p:spPr>
          <a:xfrm>
            <a:off x="434707" y="1765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  <a:r>
              <a:rPr lang="en-US" altLang="ko-KR" sz="1200" dirty="0"/>
              <a:t>(JSON)</a:t>
            </a:r>
            <a:endParaRPr lang="ko-KR" altLang="en-US" sz="12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ABF003D-D044-4E70-96BD-1C5E6E567B9E}"/>
              </a:ext>
            </a:extLst>
          </p:cNvPr>
          <p:cNvCxnSpPr>
            <a:cxnSpLocks/>
          </p:cNvCxnSpPr>
          <p:nvPr/>
        </p:nvCxnSpPr>
        <p:spPr>
          <a:xfrm>
            <a:off x="4823271" y="352584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F43E1-1F94-4E33-9CE4-EBD638362B0C}"/>
              </a:ext>
            </a:extLst>
          </p:cNvPr>
          <p:cNvSpPr txBox="1"/>
          <p:nvPr/>
        </p:nvSpPr>
        <p:spPr>
          <a:xfrm>
            <a:off x="5692711" y="3246444"/>
            <a:ext cx="6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E965F0B-B880-42B1-9C35-BFF7DFF2E37F}"/>
              </a:ext>
            </a:extLst>
          </p:cNvPr>
          <p:cNvCxnSpPr>
            <a:cxnSpLocks/>
          </p:cNvCxnSpPr>
          <p:nvPr/>
        </p:nvCxnSpPr>
        <p:spPr>
          <a:xfrm flipH="1">
            <a:off x="4823271" y="3828430"/>
            <a:ext cx="237749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55C2673-71F2-4D9A-91BB-DFF9B273DB53}"/>
              </a:ext>
            </a:extLst>
          </p:cNvPr>
          <p:cNvSpPr txBox="1"/>
          <p:nvPr/>
        </p:nvSpPr>
        <p:spPr>
          <a:xfrm>
            <a:off x="5757891" y="3551431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TRUE</a:t>
            </a:r>
            <a:endParaRPr lang="ko-KR" altLang="en-US" sz="12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F21C617-008A-484B-9230-C403CB46AB55}"/>
              </a:ext>
            </a:extLst>
          </p:cNvPr>
          <p:cNvCxnSpPr>
            <a:cxnSpLocks/>
          </p:cNvCxnSpPr>
          <p:nvPr/>
        </p:nvCxnSpPr>
        <p:spPr>
          <a:xfrm>
            <a:off x="4823271" y="2331276"/>
            <a:ext cx="7184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B240E-5EAF-4589-BFC1-98CBBC70C630}"/>
              </a:ext>
            </a:extLst>
          </p:cNvPr>
          <p:cNvSpPr txBox="1"/>
          <p:nvPr/>
        </p:nvSpPr>
        <p:spPr>
          <a:xfrm>
            <a:off x="8283131" y="2051876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 요청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7D2106D-A76E-45E9-98E8-97A43AED6565}"/>
              </a:ext>
            </a:extLst>
          </p:cNvPr>
          <p:cNvCxnSpPr>
            <a:cxnSpLocks/>
          </p:cNvCxnSpPr>
          <p:nvPr/>
        </p:nvCxnSpPr>
        <p:spPr>
          <a:xfrm flipH="1">
            <a:off x="4823271" y="2612091"/>
            <a:ext cx="71846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42CB5E8-BE11-4D6F-BE53-B3CB2A29F976}"/>
              </a:ext>
            </a:extLst>
          </p:cNvPr>
          <p:cNvSpPr txBox="1"/>
          <p:nvPr/>
        </p:nvSpPr>
        <p:spPr>
          <a:xfrm>
            <a:off x="8446637" y="23326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파일 해시</a:t>
            </a:r>
            <a:endParaRPr lang="ko-KR" altLang="en-US" sz="12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6DDA5E6-1117-4FE7-BFC7-CA87EF914B1E}"/>
              </a:ext>
            </a:extLst>
          </p:cNvPr>
          <p:cNvCxnSpPr>
            <a:cxnSpLocks/>
          </p:cNvCxnSpPr>
          <p:nvPr/>
        </p:nvCxnSpPr>
        <p:spPr>
          <a:xfrm>
            <a:off x="4823271" y="2920777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33024D5-D446-45EA-BBD0-0314C7A179FC}"/>
              </a:ext>
            </a:extLst>
          </p:cNvPr>
          <p:cNvSpPr txBox="1"/>
          <p:nvPr/>
        </p:nvSpPr>
        <p:spPr>
          <a:xfrm>
            <a:off x="7166325" y="26413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sendTransaction</a:t>
            </a:r>
            <a:endParaRPr lang="ko-KR" altLang="en-US" sz="12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04A78A9-7058-4AC0-A42E-6748E7F031E3}"/>
              </a:ext>
            </a:extLst>
          </p:cNvPr>
          <p:cNvCxnSpPr>
            <a:cxnSpLocks/>
          </p:cNvCxnSpPr>
          <p:nvPr/>
        </p:nvCxnSpPr>
        <p:spPr>
          <a:xfrm flipH="1">
            <a:off x="4823271" y="3201592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E99EFC3-05EB-4B50-8B1A-B41A580746AB}"/>
              </a:ext>
            </a:extLst>
          </p:cNvPr>
          <p:cNvSpPr txBox="1"/>
          <p:nvPr/>
        </p:nvSpPr>
        <p:spPr>
          <a:xfrm>
            <a:off x="7218422" y="2922191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8ED41A1-BD83-4928-AB89-9F876B95DFE4}"/>
              </a:ext>
            </a:extLst>
          </p:cNvPr>
          <p:cNvCxnSpPr/>
          <p:nvPr/>
        </p:nvCxnSpPr>
        <p:spPr>
          <a:xfrm flipH="1">
            <a:off x="-2543067" y="4103779"/>
            <a:ext cx="736633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EB5B616-18A6-4891-A603-BEFDE7C60E0E}"/>
              </a:ext>
            </a:extLst>
          </p:cNvPr>
          <p:cNvSpPr txBox="1"/>
          <p:nvPr/>
        </p:nvSpPr>
        <p:spPr>
          <a:xfrm>
            <a:off x="684776" y="3823995"/>
            <a:ext cx="82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</a:t>
            </a:r>
            <a:r>
              <a:rPr lang="en-US" altLang="ko-KR" sz="1200" dirty="0"/>
              <a:t> URL</a:t>
            </a:r>
            <a:endParaRPr lang="ko-KR" altLang="en-US" sz="12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98CE9E-D8A6-4F8D-A0D4-3E435788E82E}"/>
              </a:ext>
            </a:extLst>
          </p:cNvPr>
          <p:cNvSpPr/>
          <p:nvPr/>
        </p:nvSpPr>
        <p:spPr>
          <a:xfrm>
            <a:off x="-5330279" y="4548223"/>
            <a:ext cx="17689193" cy="196566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D5319EC-C9F0-4094-A8A3-2A89554D9041}"/>
              </a:ext>
            </a:extLst>
          </p:cNvPr>
          <p:cNvSpPr/>
          <p:nvPr/>
        </p:nvSpPr>
        <p:spPr>
          <a:xfrm>
            <a:off x="-5330279" y="6661455"/>
            <a:ext cx="17689193" cy="46905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CF1445F-B702-45AB-B0CC-0065E5D697BB}"/>
              </a:ext>
            </a:extLst>
          </p:cNvPr>
          <p:cNvSpPr/>
          <p:nvPr/>
        </p:nvSpPr>
        <p:spPr>
          <a:xfrm>
            <a:off x="-5330279" y="11510645"/>
            <a:ext cx="17689193" cy="30597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FD81E-DE6E-4A59-9E99-3FC7C9C31DE4}"/>
              </a:ext>
            </a:extLst>
          </p:cNvPr>
          <p:cNvSpPr txBox="1"/>
          <p:nvPr/>
        </p:nvSpPr>
        <p:spPr>
          <a:xfrm>
            <a:off x="-6472238" y="14250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/>
              <a:t>설문 만들기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4F95CAE-28E2-43FA-88EC-1459D9896793}"/>
              </a:ext>
            </a:extLst>
          </p:cNvPr>
          <p:cNvSpPr txBox="1"/>
          <p:nvPr/>
        </p:nvSpPr>
        <p:spPr>
          <a:xfrm>
            <a:off x="-6292702" y="454660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설문 목록</a:t>
            </a:r>
            <a:endParaRPr lang="ko-KR" altLang="en-US" sz="14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8C5E2D7-10F1-416D-8A33-86000E254EFD}"/>
              </a:ext>
            </a:extLst>
          </p:cNvPr>
          <p:cNvSpPr txBox="1"/>
          <p:nvPr/>
        </p:nvSpPr>
        <p:spPr>
          <a:xfrm>
            <a:off x="-6292702" y="666868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설문 정보</a:t>
            </a:r>
            <a:endParaRPr lang="ko-KR" altLang="en-US" sz="14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F623805-6241-4431-8E42-B8CD9BC13633}"/>
              </a:ext>
            </a:extLst>
          </p:cNvPr>
          <p:cNvSpPr txBox="1"/>
          <p:nvPr/>
        </p:nvSpPr>
        <p:spPr>
          <a:xfrm>
            <a:off x="-6292702" y="1150681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설문 응답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5122015" y="3244334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SqeunseDiagram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22015" y="3244334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SqeunseDiagram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55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359</Words>
  <Application>Microsoft Office PowerPoint</Application>
  <PresentationFormat>와이드스크린</PresentationFormat>
  <Paragraphs>154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Use Case</vt:lpstr>
      <vt:lpstr>Use Case Diagram</vt:lpstr>
      <vt:lpstr>Use Case : Basic Flow</vt:lpstr>
      <vt:lpstr>Use Case : Basic Flow</vt:lpstr>
      <vt:lpstr>SeqeunseDiagram</vt:lpstr>
      <vt:lpstr>PowerPoint 프레젠테이션</vt:lpstr>
      <vt:lpstr>PowerPoint 프레젠테이션</vt:lpstr>
      <vt:lpstr>PowerPoint 프레젠테이션</vt:lpstr>
      <vt:lpstr>PowerPoint 프레젠테이션</vt:lpstr>
      <vt:lpstr>ClassDiagram</vt:lpstr>
      <vt:lpstr>PowerPoint 프레젠테이션</vt:lpstr>
      <vt:lpstr>ComponentDiagram</vt:lpstr>
      <vt:lpstr>PowerPoint 프레젠테이션</vt:lpstr>
      <vt:lpstr>E-RDiagram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KEY</dc:creator>
  <cp:lastModifiedBy>KEY</cp:lastModifiedBy>
  <cp:revision>21</cp:revision>
  <dcterms:created xsi:type="dcterms:W3CDTF">2018-05-27T17:46:47Z</dcterms:created>
  <dcterms:modified xsi:type="dcterms:W3CDTF">2018-06-01T11:24:20Z</dcterms:modified>
</cp:coreProperties>
</file>