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50" d="100"/>
          <a:sy n="50" d="100"/>
        </p:scale>
        <p:origin x="1707" y="9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0C9C8-44A2-4823-86D1-C430D1D4F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33B47C-6CC3-47A5-8139-43EDD99E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910CE-827F-45AC-A970-E895088A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22E2D-E168-49AA-9EDA-A7903AC7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E8647-1B6E-429A-B090-D6CAEA5C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4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301A1-76E6-4924-8A01-F1EBAAF5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6C038E-5A03-4AEE-8C08-472CEBBD4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20395-9C84-430E-B1B3-BC7902D8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49E4B-6E63-4ED3-B5C7-9F613399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04215-5669-49FB-9998-048F6576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5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D5F6E-0606-4204-A496-280AF64FD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19ACB0-E8D1-4B41-9C6B-F7C8543F6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91584-859C-4247-91C8-D9A4056F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D77E5-6594-4D95-83E7-21BFD6EE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F5E1A-606F-4538-A7F8-4C503E8E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2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055E2-B3C1-48D6-AD1C-A6BDA387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1A27F-802F-493D-8075-F9C205C83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CCA52-23E4-4781-BC8F-9C846168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F9DBF-56EE-45BE-A3F5-99C263E5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2BB31-F749-48C5-98E3-0270614D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E1FB9-FE13-47E3-930A-0BE976F9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8A3DA-0235-4741-91C1-F371C381D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E2697-84DF-488A-B9CC-FA7C8EC8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7E317-1D92-4CE6-B4E5-8B6B3309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BFCC7-A69C-4A74-B0E1-7955D57D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9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8EC9F-5EAE-4DB5-B43B-C8AB82CD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D4E37-A8CF-4E10-82AB-D60D5C494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4065E-7207-4531-BFE3-FAF022A1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A47D1-069D-495A-B4C3-1BADEFD7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26D0D-0219-45EA-8DA1-44D2E910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0CF99-E2D3-4515-9D28-5226C77B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2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7F211-1E56-4BED-9400-BDC48DB4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BAF57-0115-4FBD-8FE4-2426AE62E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FE685-ABD8-46C2-A20D-CB198A8E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8F2AD-E806-4A3A-9272-8C2FA665A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AC0721-1F6F-490F-9732-5282E0408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7D73F5-1FB5-4E4B-B5B2-B8EDDE79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98596-DFA2-4AD8-832E-CE0FFBE0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4BD5D3-E020-4C83-AA75-6CF04A13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2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91B70-E00C-4F5C-AD4E-9540D791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46ADA4-E889-4CDE-A6C2-430642F7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8C581-01D8-4789-9BF4-67413C50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B297E0-ED1E-4569-BE0A-0360C80E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4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FC5100-48F7-4029-90F6-5601BF94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6C4A3A-168D-447A-A068-68CDFD45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364153-D07E-41BD-9D57-DF4DE64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66904-2FDB-4475-8963-EED0B495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C3052-C8A7-4D69-B2D9-E55285D7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1B604-713A-4423-9048-024E5AB0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80E4D-B3D3-4A2A-B182-7FF4A0EE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11CE4-D69D-4BD6-A07E-45F2BD63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4B006-3B09-4DDF-A70C-8C23A3C2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4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77C10-B057-461A-B0B0-F37B9EB4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C51A24-45FA-46FA-B63C-7D7E700E9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990D8-4159-41B2-9020-AEFE83CF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E7D7A-C9C5-4E42-9875-432444B3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0C5ED-C23F-44A6-A8D9-5E27EC6B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0A4E8-3B1F-41E3-BABA-C8BBC38B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81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009B13-AC14-4141-B053-26683950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07D53-F5CF-48AC-8E1A-40717D142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1155E-B230-4014-8DD2-8AF42A7A7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42E7-6F72-4046-9153-AD6FB019CD6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CDF50-76B7-4300-8CCA-A049404A0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8D9CA-C325-4D03-8B1D-CBEB01D0A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0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A2B219-4124-4C2A-ACF6-6FA7D180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26" y="0"/>
            <a:ext cx="1064074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6646F-EC4F-404B-8458-585A2957868D}"/>
              </a:ext>
            </a:extLst>
          </p:cNvPr>
          <p:cNvSpPr txBox="1"/>
          <p:nvPr/>
        </p:nvSpPr>
        <p:spPr>
          <a:xfrm>
            <a:off x="6993189" y="667724"/>
            <a:ext cx="4229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0CDFF"/>
                </a:solidFill>
                <a:latin typeface="Lucida Console" panose="020B0609040504020204" pitchFamily="49" charset="0"/>
              </a:rPr>
              <a:t>Sign up!</a:t>
            </a:r>
            <a:endParaRPr lang="ko-KR" altLang="en-US" sz="6000" b="1" dirty="0">
              <a:solidFill>
                <a:srgbClr val="10CD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8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Lucida Console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김은열</dc:creator>
  <cp:lastModifiedBy>김은열</cp:lastModifiedBy>
  <cp:revision>5</cp:revision>
  <dcterms:created xsi:type="dcterms:W3CDTF">2020-03-30T11:43:52Z</dcterms:created>
  <dcterms:modified xsi:type="dcterms:W3CDTF">2020-04-30T13:56:19Z</dcterms:modified>
</cp:coreProperties>
</file>