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394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0E9D-63C1-448D-B2E4-E478801F8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C7471-6459-4DFC-8B7F-85FC7F54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6014B-3C04-4D19-B1B8-16998CA5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69C4D-6B59-4968-B7D8-4D20EA5D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C31F7-A654-406A-AC9A-5976EFD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2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11669-3AF0-4850-8747-A370ECB5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B6084-078E-44FE-9C86-A2D23D4F9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E052-4C8E-4BA8-8735-9363DA84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A46CB-4EF0-4AB1-B09E-E12D24B8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A8843-866E-40CC-8FCF-91D4427D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A52C17-B91F-4A3E-A66D-DD2BF8EB9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C0A81-3BB2-4447-81A4-F402AC0B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29978-6455-4C8D-8E39-2D32FE70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FA266-531D-4FA4-A0E4-EB3B8E0B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30042-C1F0-4E66-BC0A-6A80DC7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D0D60-3319-4FC9-9794-D9CEACED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51A54-C362-46AC-A73C-C887C6F7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F272D-3A9D-4920-9A6E-38077C67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D1948-81DF-46C7-83AE-196C1976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AAE14-243E-4422-9BF1-D225F5FB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9E03-8C72-47A6-918A-0AC4657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AAC76-A38C-4062-BC63-FF2E8BDC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AD782-9B0F-43F8-BD3E-50A50064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C7349-0AAF-46B5-9E97-9ACAF721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0B05-5CD8-4C42-A170-0C2AD2B6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335F-3690-4707-9C1C-B222A77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C1325-8866-4004-8FA9-93BCDBA34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C305C-9118-45F0-A676-019FD2DD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8A647-FCDF-423D-9E95-3396A148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E0F224-7DDF-4B15-A9D1-5B664CAD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0F074-5A96-4A7A-9E3C-10323A20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2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0B348-A6B9-4DEC-B856-D6F21B4E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BD04B-4E89-413F-ADE4-BF5ACE1E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567BF-1BE6-4223-B7A2-0A33525C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EBF9CA-16AC-4D08-B15C-E1CAA8F87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F118F-EB39-4707-AE89-57DAA98D9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021B3D-BDE5-4004-AC64-1B88A385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5EB427-D184-4EF5-82D7-63827EEA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941128-71B1-40E7-B157-28412D5C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25C30-956F-4848-8905-7F916F9C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DBE3E3-47A8-455B-8069-205043E1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DE23D-BAA1-4219-9D14-E4D72B4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70DD28-FFDE-4F5B-9266-00280EB2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6E3012-001A-4FF7-AC46-3C1C30D7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7EEE81-1241-4F64-823E-3CBB454A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E1078-813F-4127-AE3D-624FFC5D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448C-DB0A-4A68-9B52-1337B210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2DC36-76E8-49A0-963B-6F15A509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BF1DD-30FB-4D50-BDAD-E2B91E8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ECBD-A0BA-4609-8CFC-95DE7B67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DB9B5-B11E-4B41-941F-F35EFC90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A549-ADAE-4AF5-BDC9-1C5D32C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2024-3FC9-4270-B208-1316086D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E87D4-F7BC-4F9F-A2F9-D198C834F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94E30-EFB6-4C2E-AAED-499EBFA9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C94E2-D733-4CDB-BAEF-9676D78A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20969-1D68-4AC4-91DF-0CCF98D8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F282AA-D002-4E40-95CB-C3112CD6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B9E34-B3BD-4A44-9E83-D8D78FE8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A1C52-D22B-49CE-A8A4-F4A608F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87678-88DA-458C-AC82-0C5D76C6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C36F-2F85-413F-AFE8-8916D1B4A00D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748E6-74DE-43C4-9587-FA9C51CD1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E3CE7-7948-4F96-8D7F-E0332D55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8FF2-AD1A-4987-9ABF-F83B418AE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52D65F-7C01-4DC2-83EE-C6ECAE7F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31" y="0"/>
            <a:ext cx="92367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84A4E-98C9-436D-BB62-DF41BFD5BDE8}"/>
              </a:ext>
            </a:extLst>
          </p:cNvPr>
          <p:cNvSpPr txBox="1"/>
          <p:nvPr/>
        </p:nvSpPr>
        <p:spPr>
          <a:xfrm>
            <a:off x="3611056" y="0"/>
            <a:ext cx="5102892" cy="2308324"/>
          </a:xfrm>
          <a:prstGeom prst="rect">
            <a:avLst/>
          </a:prstGeom>
          <a:noFill/>
          <a:effectLst>
            <a:outerShdw dist="63500" dir="5400000" algn="t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b="1" spc="300" dirty="0">
                <a:solidFill>
                  <a:srgbClr val="10CDFF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  Tag	     </a:t>
            </a:r>
          </a:p>
          <a:p>
            <a:r>
              <a:rPr lang="en-US" altLang="ko-KR" sz="7200" b="1" spc="300" dirty="0">
                <a:solidFill>
                  <a:srgbClr val="10CDFF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      Cloud</a:t>
            </a:r>
            <a:endParaRPr lang="ko-KR" altLang="en-US" sz="7200" b="1" spc="300" dirty="0">
              <a:solidFill>
                <a:srgbClr val="10CDFF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4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LG Smart UI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2</cp:revision>
  <dcterms:created xsi:type="dcterms:W3CDTF">2020-05-04T07:47:55Z</dcterms:created>
  <dcterms:modified xsi:type="dcterms:W3CDTF">2020-05-04T07:59:06Z</dcterms:modified>
</cp:coreProperties>
</file>