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50" d="100"/>
          <a:sy n="50" d="100"/>
        </p:scale>
        <p:origin x="1749" y="9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E4FB6-51A5-499F-973D-00B2A2EB5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406620-CA10-4714-82A2-6B52DBC0C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F818A-DFE6-4DAF-9C56-5D14A096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EBF-93BB-4CB9-92AC-7ACB760928A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7349C-625D-4A41-9E08-B85FC090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20756-E677-47B4-B8BC-4A0F8116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D2D9-151B-4F2F-A02E-54E69A9E4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5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6A901-84EB-4B00-A3CF-80DEDDCE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B69610-6232-4FD7-ADA3-2A55B1222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B4A04-E7C3-4271-A5F9-09667CD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EBF-93BB-4CB9-92AC-7ACB760928A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9ADF8-1AC8-490A-9BC4-BB85BA1A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4E15E-FBC6-4A7C-84CE-54EE8A61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D2D9-151B-4F2F-A02E-54E69A9E4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2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D8417B-17CF-4691-8F0C-5F7B87976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25562-D1A4-4C94-95C3-ECBBB1BE7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64C89-EF89-4F97-8D34-AF7C8E56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EBF-93BB-4CB9-92AC-7ACB760928A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D22F1-98A5-434B-B3B7-10609CE5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BA23F-3933-4AE2-BA38-E9198C06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D2D9-151B-4F2F-A02E-54E69A9E4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0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8250F-0CED-447A-8500-F22C2B7B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4BEB3-D84E-46B7-BC55-AF810532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C80FF-977C-4108-981A-45E24B95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EBF-93BB-4CB9-92AC-7ACB760928A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48727-886B-4471-B94D-D656570C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50E3F-C54C-4032-ACE6-4857D635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D2D9-151B-4F2F-A02E-54E69A9E4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9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D8254-93A6-49F5-AC1A-1B7426FE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8281A-C913-434F-8A47-87B8601E6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B459-696A-45D1-AED6-BB2B9603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EBF-93BB-4CB9-92AC-7ACB760928A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F423D-76E7-4B90-8CCC-41C46D5D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60778-A533-42C6-B92C-969A66F5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D2D9-151B-4F2F-A02E-54E69A9E4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2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28638-682E-4CD3-9EED-B6576E30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B73CC-73AC-4B30-8524-66AD33B4B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BE2C8B-0A52-4F1D-9D77-6A4BEA1DE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50B5E-4AED-4BA5-8E9C-DA1045F9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EBF-93BB-4CB9-92AC-7ACB760928A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38A7C-F577-4DD8-B9AA-0284C1EF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997-5529-4E72-8437-289D0131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D2D9-151B-4F2F-A02E-54E69A9E4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CB5E-1A67-49C5-A1CC-4FB78BEC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DF628-EE2B-4703-A90F-C50517CF8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890057-4CE6-41E4-B9A3-008AC6B9D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AE1C6D-039D-4108-8D63-355378167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947888-0C28-4125-BF15-11216ADFC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ED8E85-FC54-4D88-B12A-19F2DD0F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EBF-93BB-4CB9-92AC-7ACB760928A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294DF6-5EF8-4A34-A034-C77F36C8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6054A0-3840-4B77-8453-A1FC96EE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D2D9-151B-4F2F-A02E-54E69A9E4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4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B084D-5C13-4C94-A6F4-C693C70A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FFF687-F40A-4834-99B7-8908893B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EBF-93BB-4CB9-92AC-7ACB760928A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94468-1B47-4722-BEEA-A0BAFAFB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4151AB-A9F9-4A0D-932C-1F29E3E3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D2D9-151B-4F2F-A02E-54E69A9E4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F09322-2A91-44FE-B2D0-E58A671A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EBF-93BB-4CB9-92AC-7ACB760928A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502F6C-5A10-4ABF-93D7-6EF879AF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4052A-CD26-46AC-B3D9-44B96EA4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D2D9-151B-4F2F-A02E-54E69A9E4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2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49A80-79B4-454E-A85C-E3F14F29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4DDDE-74B8-430F-A5F2-35C82151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32641-3DE4-4A4F-89A9-6CE6DFD9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C3223-2CA0-429D-88D3-ACEF2CC8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EBF-93BB-4CB9-92AC-7ACB760928A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17300-F237-4A7C-879A-DBB5BD41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581CE-10C8-459A-A393-D047DBED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D2D9-151B-4F2F-A02E-54E69A9E4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7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199ED-D3FD-4F35-A3A3-93014BF4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6C7727-97E4-4962-B492-ED1BE44D0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9D2A2-D9F6-4B22-B1E2-FBA9D5E48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E8E35-E2C1-416B-8178-FD5C81D5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EBF-93BB-4CB9-92AC-7ACB760928A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A6F29-B877-4F1B-AACC-28FF0FE4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22C27F-A5EA-4090-B388-555B0A37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D2D9-151B-4F2F-A02E-54E69A9E4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8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1E3806-8B5D-40CC-86E7-B975E57A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7D164-053F-4939-9552-D1CF6C16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FED73-0D19-4F0B-BCF4-E8641A893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5EBF-93BB-4CB9-92AC-7ACB760928A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6445D-2F9E-4BC3-8BDD-FE84169B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EE514-CBEB-4E29-98F8-55AC92372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D2D9-151B-4F2F-A02E-54E69A9E4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2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E194C4F-185A-4D3E-9AE2-20E4F1FFD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88507" y="395019"/>
            <a:ext cx="17561730" cy="67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E3423EA-E0BD-49BF-85D7-6B4C53FC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_x376800624">
            <a:extLst>
              <a:ext uri="{FF2B5EF4-FFF2-40B4-BE49-F238E27FC236}">
                <a16:creationId xmlns:a16="http://schemas.microsoft.com/office/drawing/2014/main" id="{3C717CEB-29FF-4812-9D6E-076A25A3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23" y="1468418"/>
            <a:ext cx="3289595" cy="3374203"/>
          </a:xfrm>
          <a:prstGeom prst="roundRect">
            <a:avLst>
              <a:gd name="adj" fmla="val 20000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sp>
        <p:nvSpPr>
          <p:cNvPr id="11" name="_x376799256">
            <a:extLst>
              <a:ext uri="{FF2B5EF4-FFF2-40B4-BE49-F238E27FC236}">
                <a16:creationId xmlns:a16="http://schemas.microsoft.com/office/drawing/2014/main" id="{8A637B12-4264-4C5B-BB49-B39D52C03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593" y="1468418"/>
            <a:ext cx="3289596" cy="3374203"/>
          </a:xfrm>
          <a:prstGeom prst="roundRect">
            <a:avLst>
              <a:gd name="adj" fmla="val 2000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sp>
        <p:nvSpPr>
          <p:cNvPr id="12" name="_x376806240">
            <a:extLst>
              <a:ext uri="{FF2B5EF4-FFF2-40B4-BE49-F238E27FC236}">
                <a16:creationId xmlns:a16="http://schemas.microsoft.com/office/drawing/2014/main" id="{FAAC9A98-D0B9-4441-B41C-609C9014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964" y="1468418"/>
            <a:ext cx="3289596" cy="3374203"/>
          </a:xfrm>
          <a:prstGeom prst="roundRect">
            <a:avLst>
              <a:gd name="adj" fmla="val 20000"/>
            </a:avLst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259723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E194C4F-185A-4D3E-9AE2-20E4F1FFD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88507" y="395019"/>
            <a:ext cx="17561730" cy="67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66F78-7FF6-43CF-9ED8-C87FD8EBB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7543" y="-252185"/>
            <a:ext cx="13716084" cy="67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8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김은열</dc:creator>
  <cp:lastModifiedBy>김은열</cp:lastModifiedBy>
  <cp:revision>3</cp:revision>
  <dcterms:created xsi:type="dcterms:W3CDTF">2020-03-24T08:22:30Z</dcterms:created>
  <dcterms:modified xsi:type="dcterms:W3CDTF">2020-03-24T09:11:25Z</dcterms:modified>
</cp:coreProperties>
</file>