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50" d="100"/>
          <a:sy n="50" d="100"/>
        </p:scale>
        <p:origin x="86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A9915-A3C9-4E8E-A8D9-763CD055F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81E3FA-B665-4953-AB92-1433DEDD5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35BE0-BD38-40D7-806A-1A4AB4248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5A5E-16BA-47B7-B7BD-F2B9537A026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7CD97-4C62-44C4-88EC-51BD7BBA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C3A24-C8E6-4AFB-94D3-92C7353F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519D-88A7-4D17-A113-8491EC1E79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64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75203-0A4E-4364-9AC1-38B71001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FB4C20-3B3E-493C-ABA7-CAD27D316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7366D2-2488-4EDA-B255-C0141BF6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5A5E-16BA-47B7-B7BD-F2B9537A026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824902-227C-40AC-AB22-40BBD597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210A93-4242-41BC-B0E9-156F8223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519D-88A7-4D17-A113-8491EC1E79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49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10DCF3-B552-404F-A24C-3BF2D0053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7DD438-BAF9-4DFC-A5E9-ECDBE9BEB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55E41-D449-4CEB-9A24-97D60FC4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5A5E-16BA-47B7-B7BD-F2B9537A026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681A1-4DAC-40D2-8FB2-0407EB1C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A8B47-E686-4231-8EFB-6BFC4CF6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519D-88A7-4D17-A113-8491EC1E79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6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F5660-63DC-4304-95BF-FD71DC69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66D810-363F-41D7-A923-8430FF9C6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7CCDD-9075-4E8C-B253-B3892DC9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5A5E-16BA-47B7-B7BD-F2B9537A026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33F0C-ADCD-4925-99B9-1EA11D01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B9D3E-EEE8-403D-A334-274EDF36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519D-88A7-4D17-A113-8491EC1E79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26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1BA1F-BB35-4861-AEE8-463FE2AA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6781AF-6CAE-427C-ABC4-ECFF469F7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6CC59F-BDA7-411A-8AC9-E4859DB6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5A5E-16BA-47B7-B7BD-F2B9537A026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6B34E9-8975-42CF-95CD-9FB69F8C9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3BB27-CD0A-4BBF-83C5-E47A1436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519D-88A7-4D17-A113-8491EC1E79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62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5AED1-FD0C-4F83-AB5C-FEE17794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54C10-7CC8-4D25-A1F7-65AEDAC9A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4DA025-8C57-45CA-A9E6-EA33D8DA2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C12D-776A-4DEF-9402-110BBBD8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5A5E-16BA-47B7-B7BD-F2B9537A026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2D022-8FEB-4C53-95D4-EC171220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6D0FFF-5E2F-4284-8DD4-1C785E37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519D-88A7-4D17-A113-8491EC1E79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8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A485D-F7CA-442C-B1EE-E9A920BA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870952-76D4-4B4B-B38B-252DD0B9F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574EDD-0B3F-4B33-BBB3-42FCD922A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A57463-16E8-4428-92E1-B176FC9C9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23A451-BE91-4389-AFC4-531218450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253FA9-513F-457B-9913-D66BD409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5A5E-16BA-47B7-B7BD-F2B9537A026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0647A7-768B-4737-9B68-73750C1CA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CBC411-81B2-41C9-BE4C-87D131B8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519D-88A7-4D17-A113-8491EC1E79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37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5DC0A-E364-4B1F-A56F-19EE0DCE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79B0E8-10E6-403F-8CB5-0BA5A78F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5A5E-16BA-47B7-B7BD-F2B9537A026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FA80A8-D51E-447C-901E-DBFFF1E3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E0D37A-5521-4115-886C-ABFF1C60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519D-88A7-4D17-A113-8491EC1E79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7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D0A3D5-9A4A-4A16-9ECB-3F9C87C8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5A5E-16BA-47B7-B7BD-F2B9537A026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A541C2-A35C-4080-989E-93B5A2719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F37F89-0229-4134-ABF7-659E5C50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519D-88A7-4D17-A113-8491EC1E79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99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2D505-DFEB-4D38-91E4-F69B9BF82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25A4B7-3C1E-48CB-8D12-01E5FC532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D2D8F1-C880-490D-A729-2A6ECA3B0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31FBCE-92D9-4DB2-B810-81FD0F4B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5A5E-16BA-47B7-B7BD-F2B9537A026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18E90F-C448-473D-8636-346058A7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1BF3B4-BD91-4B3F-812D-63F09E0D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519D-88A7-4D17-A113-8491EC1E79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77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5D3C2-1382-4C43-B0B5-4137E53BA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6D4EBE-8478-4C62-B1B8-63D9C87B0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28058B-65E3-4286-B8B8-859BBEDE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BF3EEA-8A6B-4288-A52C-9851CBC6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5A5E-16BA-47B7-B7BD-F2B9537A026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402BAF-20CB-479B-B9C6-8D45DB0B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062269-52FA-4801-A4C7-322CB8E5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519D-88A7-4D17-A113-8491EC1E79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1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1874C5-F7F3-457E-BD54-B1D9E1E8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124DE7-026A-4D86-BDAA-DA1B8029C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0CD3C-A24A-4B54-AA82-E6E499F6A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E5A5E-16BA-47B7-B7BD-F2B9537A026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86C4F7-BA09-441D-85D0-E99B23B37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189ED-00FB-41A3-8E83-E66AC0AFE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3519D-88A7-4D17-A113-8491EC1E79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7DE0434-A50B-48AE-A2B4-CA3D2ACD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073" y="-1986878"/>
            <a:ext cx="9624249" cy="36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B41F34-0644-4975-8FA8-BF07DE506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235" y="1202766"/>
            <a:ext cx="2978277" cy="3971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927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김은열</dc:creator>
  <cp:lastModifiedBy>김은열</cp:lastModifiedBy>
  <cp:revision>3</cp:revision>
  <dcterms:created xsi:type="dcterms:W3CDTF">2020-03-26T06:53:53Z</dcterms:created>
  <dcterms:modified xsi:type="dcterms:W3CDTF">2020-03-26T12:53:01Z</dcterms:modified>
</cp:coreProperties>
</file>