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8ED6-C56D-481C-B54D-B62150733094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CB10-8D62-4C31-A5ED-F48EF3C72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1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8ED6-C56D-481C-B54D-B62150733094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CB10-8D62-4C31-A5ED-F48EF3C72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5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8ED6-C56D-481C-B54D-B62150733094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CB10-8D62-4C31-A5ED-F48EF3C72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8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8ED6-C56D-481C-B54D-B62150733094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CB10-8D62-4C31-A5ED-F48EF3C72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15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8ED6-C56D-481C-B54D-B62150733094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CB10-8D62-4C31-A5ED-F48EF3C72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9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8ED6-C56D-481C-B54D-B62150733094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CB10-8D62-4C31-A5ED-F48EF3C72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49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8ED6-C56D-481C-B54D-B62150733094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CB10-8D62-4C31-A5ED-F48EF3C72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2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8ED6-C56D-481C-B54D-B62150733094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CB10-8D62-4C31-A5ED-F48EF3C72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45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8ED6-C56D-481C-B54D-B62150733094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CB10-8D62-4C31-A5ED-F48EF3C72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1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8ED6-C56D-481C-B54D-B62150733094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CB10-8D62-4C31-A5ED-F48EF3C72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5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8ED6-C56D-481C-B54D-B62150733094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CB10-8D62-4C31-A5ED-F48EF3C72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4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68ED6-C56D-481C-B54D-B62150733094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6CB10-8D62-4C31-A5ED-F48EF3C72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94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Ким Ангелина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04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35" y="218941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15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450761"/>
            <a:ext cx="12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0262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Название проекта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Ангелок</dc:creator>
  <cp:lastModifiedBy>Ангелок</cp:lastModifiedBy>
  <cp:revision>1</cp:revision>
  <dcterms:created xsi:type="dcterms:W3CDTF">2025-01-18T20:55:47Z</dcterms:created>
  <dcterms:modified xsi:type="dcterms:W3CDTF">2025-01-18T20:56:01Z</dcterms:modified>
</cp:coreProperties>
</file>