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FF"/>
    <a:srgbClr val="F5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2" d="100"/>
          <a:sy n="102" d="100"/>
        </p:scale>
        <p:origin x="18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49094-6194-4F4B-B30F-1F3E551A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0EE5A9-2F5A-4B69-9D20-0FEE41C46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5561E-EBE1-4892-A310-75124DAD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B2777-4A4A-4C30-BB5C-5E51ABFF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1CBA3-CA11-48DC-91CB-5A21624A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5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8E278-5951-425E-9684-6AAF5EEB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5FD9D-4D5A-44F3-91CE-B4B5D692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2D716-34E7-4C8D-AE37-211B39E4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C81B0-AC3D-4AD4-981F-BCEE69FC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44AD5-A449-4450-9211-FFC49B34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3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91A4F6-DB9E-409A-9CBC-7486575E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0BCB3-2AEC-4FEC-AE73-2297D7C9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C9BF0-6888-4DD4-BD9C-3A443AAF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8C0FA-DA75-41AD-A46E-0BAF8DCB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4AE8E-D299-4B04-A922-8DF4EE33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7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C82F-2F28-4F0A-9B36-6E16354A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EC5CB-AA15-4807-8129-519FC77C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05BAB-B010-4A9A-ABDA-FE748BB7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0864E-B85C-4055-8D1A-EBEC1DE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94869-1279-4D6C-B43F-51395C6F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D0FC-8D91-4818-9843-B3486648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C1819-4141-42A8-9DDD-A4C426DA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43458-4C89-424D-A8A1-689594A4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15DFD-4F0F-4565-993B-43372D8C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CC1AF-5075-4ED7-AECB-87A15220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2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12AD-DB4D-4B55-8677-44B1631E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16422-2C34-40DF-B94E-F8785B120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56359-3626-42BA-ABA4-87D438B57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A21C4-8DBB-41C2-A2D0-073AEC1F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ED540-54A2-4964-AC93-1BD3FF86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E803B-0808-43FA-9727-4B4BDED8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1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128D-8EB6-4BC4-A685-36F5B63B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81F09-89E9-4AA5-B495-DE79D32E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119321-1231-4B7E-898E-11E8E1418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8C6F6E-52B9-4005-A328-A57B658ED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6332BD-162D-4975-9020-4868A0773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EC0A6-C68C-44E8-A3D5-BB8A6E3B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0808D-A3C4-45D1-95E2-5ED194E1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37F27-FD97-42D2-B136-A7062E61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7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FDD52-41DC-49BE-92CA-7B893664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B191A8-7F10-412A-959B-46275DBC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80AC40-97E6-46CA-B2DC-20575FB8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116EA-729A-4E5D-B86D-13B6D3EE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B2817F-85C4-40C0-9370-A40A8B7D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1D10D7-8507-4067-B947-D7B87CC9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0FEB1-5802-43C1-BEE9-E69EAEF5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FAC95-B2C4-4772-B5D1-62FE39DD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40F59-8E7D-44C0-AFF3-CB764214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A6695-E234-48DE-82BB-C0859FBDB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E9E92-DBA3-489F-866B-134E7B29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FE222-6441-4594-9317-6C8BDB4E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3364F-29C1-4941-96E0-0B76CD86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09F32-A402-425A-83CD-3AA1F507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777EEB-A613-42DA-8AB2-49FF2333F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5D2A8C-28FD-4C3E-99BD-EEDD59F8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C737C-DABA-483C-9C42-B00CDA51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B9777-C698-45DD-B20B-211FCE6F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778C8-0345-4F06-A078-4C01A445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7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2A6C05-4E1D-4B25-8D3F-AE13B44A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643D7-DF2C-44B1-A083-7CBF7E8D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F0E42-C7D7-4CE3-B77A-BF3CAB663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7B5D-2DD9-4357-844D-B7C6492B4CC4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23F51-DDA7-4DEE-9DDE-43EFB6993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F58E5-D8B1-4494-A403-B43FF3334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4378-15B9-4EAE-904D-B86A9BE30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256312-4CEF-4C74-8C0B-37BB5C62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2" y="418828"/>
            <a:ext cx="5465796" cy="336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A9218E-2096-487E-B19D-C001B759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73" y="4692909"/>
            <a:ext cx="4272587" cy="1916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E6B55A-8C06-4B61-8AD9-0616927F0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3" y="4594742"/>
            <a:ext cx="3149332" cy="216620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98AEFE6-B82D-4B6B-89DF-17768C2C3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9" y="4594741"/>
            <a:ext cx="3244025" cy="216620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268BABF-A373-45B1-922F-BB0A9FA6C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8460"/>
            <a:ext cx="5816862" cy="2398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1B8726-740D-4D87-87FD-6746B4B9F4D4}"/>
              </a:ext>
            </a:extLst>
          </p:cNvPr>
          <p:cNvSpPr txBox="1"/>
          <p:nvPr/>
        </p:nvSpPr>
        <p:spPr>
          <a:xfrm>
            <a:off x="482335" y="76251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본인의 당일 기록을 확인하실 수 있습니다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8CE65-02A5-4D27-AFF4-E58835499C09}"/>
              </a:ext>
            </a:extLst>
          </p:cNvPr>
          <p:cNvSpPr txBox="1"/>
          <p:nvPr/>
        </p:nvSpPr>
        <p:spPr>
          <a:xfrm>
            <a:off x="369779" y="3982637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외출하실 때 이유를 작성하시고 외출하신 후</a:t>
            </a:r>
            <a:endParaRPr lang="en-US" altLang="ko-KR" dirty="0"/>
          </a:p>
          <a:p>
            <a:r>
              <a:rPr lang="ko-KR" altLang="en-US" dirty="0"/>
              <a:t>   교실로 돌아오시면 다녀왔습니다 버튼을 눌러주세요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9AD57-211F-489F-B9D3-5CC58AF5211C}"/>
              </a:ext>
            </a:extLst>
          </p:cNvPr>
          <p:cNvSpPr txBox="1"/>
          <p:nvPr/>
        </p:nvSpPr>
        <p:spPr>
          <a:xfrm>
            <a:off x="6780104" y="600158"/>
            <a:ext cx="444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현재 외출한 학생은 빨간색</a:t>
            </a:r>
            <a:r>
              <a:rPr lang="en-US" altLang="ko-KR" dirty="0"/>
              <a:t>, </a:t>
            </a:r>
            <a:r>
              <a:rPr lang="ko-KR" altLang="en-US" dirty="0"/>
              <a:t>교실 안에 </a:t>
            </a:r>
            <a:endParaRPr lang="en-US" altLang="ko-KR" dirty="0"/>
          </a:p>
          <a:p>
            <a:r>
              <a:rPr lang="ko-KR" altLang="en-US" dirty="0"/>
              <a:t>   있는 학생은 초록색으로 표시됩니다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38583-92A4-459E-BDAC-6191108FA911}"/>
              </a:ext>
            </a:extLst>
          </p:cNvPr>
          <p:cNvSpPr txBox="1"/>
          <p:nvPr/>
        </p:nvSpPr>
        <p:spPr>
          <a:xfrm>
            <a:off x="7457134" y="3982637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교수님께서 올려 주신 공지사항을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확인하실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75304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205534-A1B9-4BA0-B966-ADEE9A55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39" y="264634"/>
            <a:ext cx="3049761" cy="343486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081011-8409-4DE2-851B-732A9B554657}"/>
              </a:ext>
            </a:extLst>
          </p:cNvPr>
          <p:cNvCxnSpPr/>
          <p:nvPr/>
        </p:nvCxnSpPr>
        <p:spPr>
          <a:xfrm>
            <a:off x="3962610" y="1670361"/>
            <a:ext cx="1614196" cy="0"/>
          </a:xfrm>
          <a:prstGeom prst="straightConnector1">
            <a:avLst/>
          </a:prstGeom>
          <a:ln w="25400">
            <a:solidFill>
              <a:srgbClr val="F5B3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903819-1646-4193-965B-2939528C3147}"/>
              </a:ext>
            </a:extLst>
          </p:cNvPr>
          <p:cNvSpPr txBox="1"/>
          <p:nvPr/>
        </p:nvSpPr>
        <p:spPr>
          <a:xfrm>
            <a:off x="5716692" y="1484094"/>
            <a:ext cx="49792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비밀번호만 작성해 주시고 </a:t>
            </a:r>
            <a:r>
              <a:rPr lang="ko-KR" altLang="en-US" dirty="0">
                <a:solidFill>
                  <a:srgbClr val="FF0000"/>
                </a:solidFill>
              </a:rPr>
              <a:t>교원 로그인 </a:t>
            </a:r>
            <a:r>
              <a:rPr lang="ko-KR" altLang="en-US" dirty="0"/>
              <a:t>버튼을</a:t>
            </a:r>
            <a:endParaRPr lang="en-US" altLang="ko-KR" dirty="0"/>
          </a:p>
          <a:p>
            <a:r>
              <a:rPr lang="ko-KR" altLang="en-US" dirty="0"/>
              <a:t>누르시면 로그인이 가능합니다</a:t>
            </a:r>
            <a:endParaRPr lang="en-US" altLang="ko-KR" dirty="0"/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현재 비밀번호는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1111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DF8043-3192-4558-99BE-7A27FE25E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2" y="4425408"/>
            <a:ext cx="7686624" cy="18969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A18509-7016-4E0F-B593-49ECD5926277}"/>
              </a:ext>
            </a:extLst>
          </p:cNvPr>
          <p:cNvSpPr txBox="1"/>
          <p:nvPr/>
        </p:nvSpPr>
        <p:spPr>
          <a:xfrm>
            <a:off x="8206316" y="4527519"/>
            <a:ext cx="33746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학생들의 월별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외출 횟수가 많은 상위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인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외출 시간이 긴 상휘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이 표시됩니다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하루에 한 번 종합적으로 갱신됩니다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54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8E0CB6-C965-4984-8EE6-105F7859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19" y="1036059"/>
            <a:ext cx="5895975" cy="1685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16219F-AE5F-4854-B67C-00D65396C9F4}"/>
              </a:ext>
            </a:extLst>
          </p:cNvPr>
          <p:cNvSpPr txBox="1"/>
          <p:nvPr/>
        </p:nvSpPr>
        <p:spPr>
          <a:xfrm>
            <a:off x="6209121" y="1417356"/>
            <a:ext cx="58352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교실의 인원 상태를 색으로 확인하실 수 있습니다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교실 밖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이름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외출 횟수</a:t>
            </a:r>
            <a:r>
              <a:rPr lang="en-US" altLang="ko-KR" dirty="0">
                <a:solidFill>
                  <a:srgbClr val="FF0000"/>
                </a:solidFill>
              </a:rPr>
              <a:t>) (</a:t>
            </a:r>
            <a:r>
              <a:rPr lang="ko-KR" altLang="en-US" dirty="0">
                <a:solidFill>
                  <a:srgbClr val="FF0000"/>
                </a:solidFill>
              </a:rPr>
              <a:t>외출 사유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교실 안 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이름 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외출 횟수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또한 학생 이름을 클릭하시면 학생의 당일 외출 기록을</a:t>
            </a:r>
            <a:endParaRPr lang="en-US" altLang="ko-KR" dirty="0"/>
          </a:p>
          <a:p>
            <a:r>
              <a:rPr lang="ko-KR" altLang="en-US" dirty="0"/>
              <a:t>확인하실 수 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E2500-15F9-415F-8B37-3AF0AF85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838" y="3494995"/>
            <a:ext cx="4787578" cy="23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2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16219F-AE5F-4854-B67C-00D65396C9F4}"/>
              </a:ext>
            </a:extLst>
          </p:cNvPr>
          <p:cNvSpPr txBox="1"/>
          <p:nvPr/>
        </p:nvSpPr>
        <p:spPr>
          <a:xfrm>
            <a:off x="462352" y="5073361"/>
            <a:ext cx="563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 별 부재 횟수를 그래프로 확인하실 수 있습니다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8F44E-0EEB-470A-8D33-E1F3F56A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33" y="1064607"/>
            <a:ext cx="4804686" cy="38579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76660CB-3A85-4955-BC34-16E02AF2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68" y="644595"/>
            <a:ext cx="2509427" cy="4228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64B97-7DFE-497D-8780-AD317F5EBA53}"/>
              </a:ext>
            </a:extLst>
          </p:cNvPr>
          <p:cNvSpPr txBox="1"/>
          <p:nvPr/>
        </p:nvSpPr>
        <p:spPr>
          <a:xfrm>
            <a:off x="6096000" y="4993174"/>
            <a:ext cx="56336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공지사항을 작성하실 수 있습니다</a:t>
            </a:r>
            <a:endParaRPr lang="en-US" altLang="ko-KR" dirty="0"/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파일은 하나의 게시글에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개까지 업로드 하실 수 있습니다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파일은 영문으로만 구성된 파일만 업로드 하실 수 있습니다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0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153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KimJeongWon</dc:creator>
  <cp:lastModifiedBy>KimJeongWon</cp:lastModifiedBy>
  <cp:revision>3</cp:revision>
  <dcterms:created xsi:type="dcterms:W3CDTF">2021-04-12T11:38:48Z</dcterms:created>
  <dcterms:modified xsi:type="dcterms:W3CDTF">2021-04-12T23:43:16Z</dcterms:modified>
</cp:coreProperties>
</file>