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848A-D551-0AC0-1169-39F2B5866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0B1C7-2092-061E-DB83-9579087C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4AE5-DFDD-EFCD-B322-9B923A84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4371C-3AF0-234C-CB09-98F0911E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6BF0-8983-3FE7-0485-7A455354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1C78-4F5A-DE64-534F-BA7F1071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E8977-3DEA-7F6A-1140-8C8736B39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C474-1B58-AF76-1F75-CAF8A1DD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AD7E-0DF6-AEFF-DA3C-476CC7D6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9E93-83AE-E05D-2D27-A460682C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180E4-293D-1937-6EE7-503674B38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BF4AB-79D8-3EC6-1953-7F1DCCD55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9FB2B-D458-6F86-6C10-756AA929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18004-AC6B-19DF-7804-AA2EA12A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D179-0C06-B308-40B3-89A4C21A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3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399A-0CE7-8A46-940D-D8433D85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1357-CF86-1609-AA55-8EC2283F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3B15-3E91-BAF8-51CD-C47CBD84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3A010-FAC6-A27E-18B8-C837DD78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3C903-306A-DD54-73A9-55C0BAA7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0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FD04-BFE1-A102-F1A0-81F9121A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54B75-0034-E98D-568D-C112BD9D5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798B1-6FF7-B070-EB41-39F7A9E4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AD28-5A37-6C35-B278-972FF33F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877E-6994-6D4F-ED76-8AA1AF13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7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41F6-C490-6FA7-EF92-51114B77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93DF-2E9C-F910-A7F2-D42BAB977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FB6F-4641-680F-1506-AE5269B28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0553C-5AED-DA6C-401E-DFEEE8FB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5481D-8D3B-3857-8844-635BC828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6769F-6B27-FE22-3FBD-4ABD4980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2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9E4F-8F67-CB81-109F-3CA5AF5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CB076-6F4A-E106-CC61-D27DEDBD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DD12F-9942-A576-9981-7B71023FA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2CACC-A84C-BB04-4134-6D03DA25C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CE834-3B4D-F9CD-C630-97E0F5B38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9A1BF-8ECB-D021-16A8-39B9B1FF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2EC5A-843D-0929-6449-14066442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15108-B7EE-EB5D-E162-3FAE931B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44AF-0172-03F0-8A26-9C256296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1D8FB-6841-BD29-FD4F-6077BC3D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CBFD4-3910-4263-AD52-51C66334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8B7B5-1FDA-280B-B229-BEFE3A49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6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3D2B8-AFC9-6F4B-5C94-DB221C22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5924-A88A-B980-B5BC-393A692C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AB841-2F16-EFA5-320B-8351714B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5845-7A4F-A4DE-D5C5-FCA9908C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5BC64-D2BB-F366-5E09-0AD3163E5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9738C-BD93-8E0B-DDD7-05A9B4956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019C0-65CA-5B67-BAB4-DCFB689B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3D099-417B-534A-6282-61EFAF8F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D0206-B7C2-03E5-4084-3BF64F4E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5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E3EB-A164-06C4-8D92-9C498F76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E681F-25A3-FE86-77EB-8B340FC5A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24C50-A8C7-4A9C-32E7-BB3C60777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07415-B652-4FB1-A93A-DD4D56C0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216F1-0F6E-B1FB-2F25-F30F115E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AF9C8-A0A7-0AAF-C405-9AF237B1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3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CFA32-3F5E-8415-0612-FE9B2D88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CA4BD-7F03-6B89-FED3-2FBA59492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D893-DFE5-131D-C1EE-539544C7D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3E4C-0638-4F56-B56F-7E2DC4CEAF1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DF27-15BF-6BC0-E79B-5A775397D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BA7D6-A48B-FF45-095C-7904AA0AE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9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BF2E-F241-B658-A68A-8C7769E10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7CBD6-DB05-5AFC-7E27-D68194E6D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0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0AB0-B22A-C810-43AB-20AC40FB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8845"/>
            <a:ext cx="10515600" cy="1325563"/>
          </a:xfrm>
        </p:spPr>
        <p:txBody>
          <a:bodyPr/>
          <a:lstStyle/>
          <a:p>
            <a:r>
              <a:rPr lang="en-US" altLang="zh-CN" b="1" dirty="0"/>
              <a:t>Architecture</a:t>
            </a:r>
            <a:endParaRPr lang="en-US" b="1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F28A9538-BE72-D750-31BF-F0A2EFD9F2D4}"/>
              </a:ext>
            </a:extLst>
          </p:cNvPr>
          <p:cNvSpPr/>
          <p:nvPr/>
        </p:nvSpPr>
        <p:spPr>
          <a:xfrm>
            <a:off x="388236" y="1070928"/>
            <a:ext cx="1588198" cy="1068421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Paper collection</a:t>
            </a:r>
          </a:p>
          <a:p>
            <a:pPr algn="ctr"/>
            <a:r>
              <a:rPr lang="en-US" sz="1400" dirty="0"/>
              <a:t> @Zotero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BD01A0A2-B812-8385-B077-3750043D465A}"/>
              </a:ext>
            </a:extLst>
          </p:cNvPr>
          <p:cNvSpPr/>
          <p:nvPr/>
        </p:nvSpPr>
        <p:spPr>
          <a:xfrm>
            <a:off x="601720" y="2707085"/>
            <a:ext cx="994266" cy="855912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Paper </a:t>
            </a:r>
          </a:p>
          <a:p>
            <a:pPr algn="ctr"/>
            <a:r>
              <a:rPr lang="en-US" sz="1400" dirty="0"/>
              <a:t>@ </a:t>
            </a:r>
            <a:r>
              <a:rPr lang="en-US" sz="1400" dirty="0" err="1"/>
              <a:t>arxiv.tex</a:t>
            </a:r>
            <a:endParaRPr lang="en-US" sz="1400" dirty="0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3B0627F3-8FB7-819D-4ABD-C94AF4CED464}"/>
              </a:ext>
            </a:extLst>
          </p:cNvPr>
          <p:cNvSpPr/>
          <p:nvPr/>
        </p:nvSpPr>
        <p:spPr>
          <a:xfrm>
            <a:off x="2867250" y="2706708"/>
            <a:ext cx="1234083" cy="796925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Descriptor File</a:t>
            </a:r>
          </a:p>
          <a:p>
            <a:pPr algn="ctr"/>
            <a:r>
              <a:rPr lang="en-US" sz="1400" dirty="0"/>
              <a:t>@arxiv.jsonl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4CAFB70-9766-6D1F-92F9-29430EA3C44D}"/>
              </a:ext>
            </a:extLst>
          </p:cNvPr>
          <p:cNvSpPr/>
          <p:nvPr/>
        </p:nvSpPr>
        <p:spPr>
          <a:xfrm rot="5400000">
            <a:off x="822068" y="2230834"/>
            <a:ext cx="642938" cy="3095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B533DAA-8614-BD62-BAF5-652575AC3979}"/>
              </a:ext>
            </a:extLst>
          </p:cNvPr>
          <p:cNvSpPr/>
          <p:nvPr/>
        </p:nvSpPr>
        <p:spPr>
          <a:xfrm>
            <a:off x="1656559" y="2877900"/>
            <a:ext cx="1167598" cy="3095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Extractor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E89C13E2-2347-5856-A2C1-FF68169952E4}"/>
              </a:ext>
            </a:extLst>
          </p:cNvPr>
          <p:cNvSpPr/>
          <p:nvPr/>
        </p:nvSpPr>
        <p:spPr>
          <a:xfrm>
            <a:off x="2436352" y="4636712"/>
            <a:ext cx="1793569" cy="91116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Prompt template@ prompt_template.md</a:t>
            </a: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4413FFD2-3EBF-D5AF-166A-9DB3BD5CC841}"/>
              </a:ext>
            </a:extLst>
          </p:cNvPr>
          <p:cNvSpPr/>
          <p:nvPr/>
        </p:nvSpPr>
        <p:spPr>
          <a:xfrm rot="5400000">
            <a:off x="4457511" y="2599363"/>
            <a:ext cx="693187" cy="123408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3E9B7470-BFA7-EA61-216B-79E7BDEE27C6}"/>
              </a:ext>
            </a:extLst>
          </p:cNvPr>
          <p:cNvSpPr/>
          <p:nvPr/>
        </p:nvSpPr>
        <p:spPr>
          <a:xfrm rot="16200000" flipV="1">
            <a:off x="4533695" y="4028385"/>
            <a:ext cx="693187" cy="123408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E61C56B-BFB7-82A4-8328-926D4FCCEE59}"/>
              </a:ext>
            </a:extLst>
          </p:cNvPr>
          <p:cNvSpPr/>
          <p:nvPr/>
        </p:nvSpPr>
        <p:spPr>
          <a:xfrm>
            <a:off x="4495794" y="3563715"/>
            <a:ext cx="1390650" cy="73804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Prompts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A2BF143A-B34C-5566-BD30-3F8FCEA49663}"/>
              </a:ext>
            </a:extLst>
          </p:cNvPr>
          <p:cNvSpPr/>
          <p:nvPr/>
        </p:nvSpPr>
        <p:spPr>
          <a:xfrm>
            <a:off x="7054042" y="3563713"/>
            <a:ext cx="1390650" cy="73804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FA15540-A10B-B498-12C6-9DE599233EE2}"/>
              </a:ext>
            </a:extLst>
          </p:cNvPr>
          <p:cNvSpPr/>
          <p:nvPr/>
        </p:nvSpPr>
        <p:spPr>
          <a:xfrm>
            <a:off x="5886444" y="3777957"/>
            <a:ext cx="1167598" cy="3095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Physicist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3C892F3-8CDD-5F99-6833-07120E4BC4E3}"/>
              </a:ext>
            </a:extLst>
          </p:cNvPr>
          <p:cNvSpPr/>
          <p:nvPr/>
        </p:nvSpPr>
        <p:spPr>
          <a:xfrm>
            <a:off x="8664566" y="1168588"/>
            <a:ext cx="1206849" cy="77933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Rubrics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3C4B183-4462-4A55-8697-2B3C5002E5AE}"/>
              </a:ext>
            </a:extLst>
          </p:cNvPr>
          <p:cNvSpPr/>
          <p:nvPr/>
        </p:nvSpPr>
        <p:spPr>
          <a:xfrm>
            <a:off x="8573808" y="3777957"/>
            <a:ext cx="1167598" cy="3095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Evaluator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105FCFD-DADA-FEEC-8D69-1633E4F3ABA7}"/>
              </a:ext>
            </a:extLst>
          </p:cNvPr>
          <p:cNvSpPr/>
          <p:nvPr/>
        </p:nvSpPr>
        <p:spPr>
          <a:xfrm>
            <a:off x="8999784" y="2006036"/>
            <a:ext cx="219075" cy="1652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D3EC9757-9FAB-C7DE-D914-B1FD880958BC}"/>
              </a:ext>
            </a:extLst>
          </p:cNvPr>
          <p:cNvSpPr/>
          <p:nvPr/>
        </p:nvSpPr>
        <p:spPr>
          <a:xfrm>
            <a:off x="9771283" y="3566641"/>
            <a:ext cx="1390650" cy="73219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136F31-72BE-A348-C778-70F37F6A34ED}"/>
              </a:ext>
            </a:extLst>
          </p:cNvPr>
          <p:cNvSpPr/>
          <p:nvPr/>
        </p:nvSpPr>
        <p:spPr>
          <a:xfrm>
            <a:off x="85731" y="938219"/>
            <a:ext cx="8458200" cy="5053013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5EF931-1BE0-3E0F-B078-F11DBBC66717}"/>
              </a:ext>
            </a:extLst>
          </p:cNvPr>
          <p:cNvGrpSpPr/>
          <p:nvPr/>
        </p:nvGrpSpPr>
        <p:grpSpPr>
          <a:xfrm>
            <a:off x="3424236" y="192644"/>
            <a:ext cx="2414588" cy="936069"/>
            <a:chOff x="3638549" y="683181"/>
            <a:chExt cx="2414588" cy="936069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C0FC90CE-03B9-C331-953C-616279846A5B}"/>
                </a:ext>
              </a:extLst>
            </p:cNvPr>
            <p:cNvSpPr/>
            <p:nvPr/>
          </p:nvSpPr>
          <p:spPr>
            <a:xfrm>
              <a:off x="3638550" y="747713"/>
              <a:ext cx="485775" cy="30480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baseline="-25000" dirty="0"/>
                <a:t>i</a:t>
              </a:r>
              <a:endParaRPr lang="en-US" dirty="0"/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88B45659-8A49-CF66-F9C3-EBC1FC464F4B}"/>
                </a:ext>
              </a:extLst>
            </p:cNvPr>
            <p:cNvSpPr/>
            <p:nvPr/>
          </p:nvSpPr>
          <p:spPr>
            <a:xfrm>
              <a:off x="3638549" y="1314450"/>
              <a:ext cx="485775" cy="30480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/>
                <a:t>i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6B4E01-C6E9-33B5-491B-B57AC709AD8F}"/>
                </a:ext>
              </a:extLst>
            </p:cNvPr>
            <p:cNvSpPr txBox="1"/>
            <p:nvPr/>
          </p:nvSpPr>
          <p:spPr>
            <a:xfrm>
              <a:off x="4124324" y="683181"/>
              <a:ext cx="1928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: </a:t>
              </a:r>
              <a:r>
                <a:rPr lang="en-US" dirty="0" err="1"/>
                <a:t>i-th</a:t>
              </a:r>
              <a:r>
                <a:rPr lang="en-US" dirty="0"/>
                <a:t> prompt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4D309D-9BF3-EDEC-46D1-46DEF3087525}"/>
                </a:ext>
              </a:extLst>
            </p:cNvPr>
            <p:cNvSpPr txBox="1"/>
            <p:nvPr/>
          </p:nvSpPr>
          <p:spPr>
            <a:xfrm>
              <a:off x="4124324" y="1249918"/>
              <a:ext cx="1928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: </a:t>
              </a:r>
              <a:r>
                <a:rPr lang="en-US" dirty="0" err="1"/>
                <a:t>i-th</a:t>
              </a:r>
              <a:r>
                <a:rPr lang="en-US" dirty="0"/>
                <a:t> response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BA7942F-C388-B030-1D9C-F727668637E4}"/>
              </a:ext>
            </a:extLst>
          </p:cNvPr>
          <p:cNvSpPr txBox="1"/>
          <p:nvPr/>
        </p:nvSpPr>
        <p:spPr>
          <a:xfrm>
            <a:off x="1219200" y="1506022"/>
            <a:ext cx="13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Naïve way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74D7291-699C-33DA-C24A-ECEB86701971}"/>
              </a:ext>
            </a:extLst>
          </p:cNvPr>
          <p:cNvSpPr/>
          <p:nvPr/>
        </p:nvSpPr>
        <p:spPr>
          <a:xfrm>
            <a:off x="776287" y="2262189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E0C8383-0DBF-AAF8-12EB-917B2CD8E86A}"/>
              </a:ext>
            </a:extLst>
          </p:cNvPr>
          <p:cNvSpPr/>
          <p:nvPr/>
        </p:nvSpPr>
        <p:spPr>
          <a:xfrm>
            <a:off x="1404937" y="2831585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A445C3-4BD5-BBB3-AD25-DB8E2A208DDB}"/>
              </a:ext>
            </a:extLst>
          </p:cNvPr>
          <p:cNvSpPr txBox="1"/>
          <p:nvPr/>
        </p:nvSpPr>
        <p:spPr>
          <a:xfrm>
            <a:off x="1366838" y="2161422"/>
            <a:ext cx="933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Solver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D41BDD3-662C-20D4-4589-831A8303D2C8}"/>
              </a:ext>
            </a:extLst>
          </p:cNvPr>
          <p:cNvSpPr/>
          <p:nvPr/>
        </p:nvSpPr>
        <p:spPr>
          <a:xfrm>
            <a:off x="776287" y="2831585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2977A4-0BC7-1915-B6D0-1D121F23E39D}"/>
              </a:ext>
            </a:extLst>
          </p:cNvPr>
          <p:cNvSpPr/>
          <p:nvPr/>
        </p:nvSpPr>
        <p:spPr>
          <a:xfrm>
            <a:off x="738185" y="2156659"/>
            <a:ext cx="619130" cy="4865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D4C85C7-29CC-49F9-02E3-A1DB1EEED26E}"/>
              </a:ext>
            </a:extLst>
          </p:cNvPr>
          <p:cNvCxnSpPr>
            <a:cxnSpLocks/>
            <a:stCxn id="20" idx="3"/>
            <a:endCxn id="12" idx="0"/>
          </p:cNvCxnSpPr>
          <p:nvPr/>
        </p:nvCxnSpPr>
        <p:spPr>
          <a:xfrm>
            <a:off x="1357315" y="2399923"/>
            <a:ext cx="290510" cy="43166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AEBC22-F2AA-641B-18F8-74D99D41644B}"/>
              </a:ext>
            </a:extLst>
          </p:cNvPr>
          <p:cNvSpPr/>
          <p:nvPr/>
        </p:nvSpPr>
        <p:spPr>
          <a:xfrm>
            <a:off x="738185" y="3301288"/>
            <a:ext cx="1866904" cy="4865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80937BC-C5AF-E6F3-276F-60F572814069}"/>
              </a:ext>
            </a:extLst>
          </p:cNvPr>
          <p:cNvSpPr/>
          <p:nvPr/>
        </p:nvSpPr>
        <p:spPr>
          <a:xfrm>
            <a:off x="1404937" y="3399078"/>
            <a:ext cx="485775" cy="3048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9915FCF2-B017-25D7-27DC-11A6FCC9552B}"/>
              </a:ext>
            </a:extLst>
          </p:cNvPr>
          <p:cNvSpPr/>
          <p:nvPr/>
        </p:nvSpPr>
        <p:spPr>
          <a:xfrm>
            <a:off x="776287" y="3399078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2443EE5D-DBBD-1FB1-1F93-4725C9AFFA25}"/>
              </a:ext>
            </a:extLst>
          </p:cNvPr>
          <p:cNvSpPr/>
          <p:nvPr/>
        </p:nvSpPr>
        <p:spPr>
          <a:xfrm>
            <a:off x="2033587" y="3399078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8E1756EB-6771-8E4A-3574-EB510B407886}"/>
              </a:ext>
            </a:extLst>
          </p:cNvPr>
          <p:cNvSpPr/>
          <p:nvPr/>
        </p:nvSpPr>
        <p:spPr>
          <a:xfrm>
            <a:off x="3286125" y="4553670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E8BF9A79-7B1F-CFEB-0524-D8EF5A0CD7DA}"/>
              </a:ext>
            </a:extLst>
          </p:cNvPr>
          <p:cNvSpPr/>
          <p:nvPr/>
        </p:nvSpPr>
        <p:spPr>
          <a:xfrm>
            <a:off x="1404937" y="4025189"/>
            <a:ext cx="485775" cy="3048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4760CC88-D63B-0C15-8133-61523299C1E8}"/>
              </a:ext>
            </a:extLst>
          </p:cNvPr>
          <p:cNvSpPr/>
          <p:nvPr/>
        </p:nvSpPr>
        <p:spPr>
          <a:xfrm>
            <a:off x="776287" y="4025189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5B258C43-3C16-E7CA-40D2-B5D966EF9F14}"/>
              </a:ext>
            </a:extLst>
          </p:cNvPr>
          <p:cNvSpPr/>
          <p:nvPr/>
        </p:nvSpPr>
        <p:spPr>
          <a:xfrm>
            <a:off x="2033587" y="4025189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0909521E-217F-67E6-D66F-4B0A7C4D3C1C}"/>
              </a:ext>
            </a:extLst>
          </p:cNvPr>
          <p:cNvSpPr/>
          <p:nvPr/>
        </p:nvSpPr>
        <p:spPr>
          <a:xfrm>
            <a:off x="2659856" y="4025189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645FE1F-D714-82CA-AAA8-96D5DEABF5F6}"/>
              </a:ext>
            </a:extLst>
          </p:cNvPr>
          <p:cNvCxnSpPr>
            <a:stCxn id="23" idx="3"/>
            <a:endCxn id="34" idx="0"/>
          </p:cNvCxnSpPr>
          <p:nvPr/>
        </p:nvCxnSpPr>
        <p:spPr>
          <a:xfrm>
            <a:off x="2605089" y="3544552"/>
            <a:ext cx="297655" cy="48063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5ECA3DB1-51FF-845A-E4B2-5FFDDEECF579}"/>
              </a:ext>
            </a:extLst>
          </p:cNvPr>
          <p:cNvSpPr/>
          <p:nvPr/>
        </p:nvSpPr>
        <p:spPr>
          <a:xfrm>
            <a:off x="1404937" y="4553670"/>
            <a:ext cx="485775" cy="3048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745BCFB9-AE87-7C09-F606-F19D6C9FA206}"/>
              </a:ext>
            </a:extLst>
          </p:cNvPr>
          <p:cNvSpPr/>
          <p:nvPr/>
        </p:nvSpPr>
        <p:spPr>
          <a:xfrm>
            <a:off x="776287" y="4553670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F7F73DD4-363F-2BA6-BF01-4E76CD79F10B}"/>
              </a:ext>
            </a:extLst>
          </p:cNvPr>
          <p:cNvSpPr/>
          <p:nvPr/>
        </p:nvSpPr>
        <p:spPr>
          <a:xfrm>
            <a:off x="2033587" y="4553670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A4EDD9DE-72A4-8047-A628-2FA11ADF7172}"/>
              </a:ext>
            </a:extLst>
          </p:cNvPr>
          <p:cNvSpPr/>
          <p:nvPr/>
        </p:nvSpPr>
        <p:spPr>
          <a:xfrm>
            <a:off x="2659856" y="4553670"/>
            <a:ext cx="485775" cy="3048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55AD34-232D-6DB7-CA54-08E77AE90274}"/>
              </a:ext>
            </a:extLst>
          </p:cNvPr>
          <p:cNvSpPr/>
          <p:nvPr/>
        </p:nvSpPr>
        <p:spPr>
          <a:xfrm>
            <a:off x="738184" y="4462806"/>
            <a:ext cx="3109915" cy="4865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01F479E-D321-AE76-3BBF-6CE19D7186CF}"/>
              </a:ext>
            </a:extLst>
          </p:cNvPr>
          <p:cNvCxnSpPr/>
          <p:nvPr/>
        </p:nvCxnSpPr>
        <p:spPr>
          <a:xfrm>
            <a:off x="3867147" y="4709485"/>
            <a:ext cx="297655" cy="48063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89CE6C6D-609E-D13A-78BC-5D2E301306B6}"/>
              </a:ext>
            </a:extLst>
          </p:cNvPr>
          <p:cNvSpPr/>
          <p:nvPr/>
        </p:nvSpPr>
        <p:spPr>
          <a:xfrm>
            <a:off x="3910011" y="5190122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7601C0-936E-5829-197F-6229ACBA5F59}"/>
              </a:ext>
            </a:extLst>
          </p:cNvPr>
          <p:cNvCxnSpPr/>
          <p:nvPr/>
        </p:nvCxnSpPr>
        <p:spPr>
          <a:xfrm>
            <a:off x="5881688" y="406301"/>
            <a:ext cx="61436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BC20531-1206-255F-3365-D35CD829FA37}"/>
              </a:ext>
            </a:extLst>
          </p:cNvPr>
          <p:cNvSpPr txBox="1"/>
          <p:nvPr/>
        </p:nvSpPr>
        <p:spPr>
          <a:xfrm>
            <a:off x="6577013" y="192644"/>
            <a:ext cx="14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Solver LLM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25C1BA-C2FD-4B21-50E4-F5FA6962451B}"/>
              </a:ext>
            </a:extLst>
          </p:cNvPr>
          <p:cNvCxnSpPr/>
          <p:nvPr/>
        </p:nvCxnSpPr>
        <p:spPr>
          <a:xfrm>
            <a:off x="5881688" y="948114"/>
            <a:ext cx="614362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853DA51-9BF7-FD8D-2A97-8B9E819079F2}"/>
              </a:ext>
            </a:extLst>
          </p:cNvPr>
          <p:cNvSpPr txBox="1"/>
          <p:nvPr/>
        </p:nvSpPr>
        <p:spPr>
          <a:xfrm>
            <a:off x="6577012" y="734457"/>
            <a:ext cx="210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Summarizer LLM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600A54-0EE3-9A59-514B-0A3E8239ED20}"/>
              </a:ext>
            </a:extLst>
          </p:cNvPr>
          <p:cNvSpPr txBox="1"/>
          <p:nvPr/>
        </p:nvSpPr>
        <p:spPr>
          <a:xfrm>
            <a:off x="-87220" y="2269207"/>
            <a:ext cx="800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Round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305250D-DC58-A5C5-0D27-9610C67C3181}"/>
              </a:ext>
            </a:extLst>
          </p:cNvPr>
          <p:cNvSpPr txBox="1"/>
          <p:nvPr/>
        </p:nvSpPr>
        <p:spPr>
          <a:xfrm>
            <a:off x="-86793" y="3411615"/>
            <a:ext cx="79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Round 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40992D-CCFD-CBE2-DF2D-DEA642A3A910}"/>
              </a:ext>
            </a:extLst>
          </p:cNvPr>
          <p:cNvSpPr txBox="1"/>
          <p:nvPr/>
        </p:nvSpPr>
        <p:spPr>
          <a:xfrm>
            <a:off x="-81603" y="4593096"/>
            <a:ext cx="79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Round 3</a:t>
            </a:r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7864021F-9F51-27DD-719A-2E2C01E88EF5}"/>
              </a:ext>
            </a:extLst>
          </p:cNvPr>
          <p:cNvSpPr/>
          <p:nvPr/>
        </p:nvSpPr>
        <p:spPr>
          <a:xfrm>
            <a:off x="5753099" y="2262189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C9EB319F-F6E0-4F88-7B8C-1B7A5829614C}"/>
              </a:ext>
            </a:extLst>
          </p:cNvPr>
          <p:cNvSpPr/>
          <p:nvPr/>
        </p:nvSpPr>
        <p:spPr>
          <a:xfrm>
            <a:off x="6381749" y="2831585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3E5E68-CB6F-DA45-3D52-872B33E86424}"/>
              </a:ext>
            </a:extLst>
          </p:cNvPr>
          <p:cNvSpPr txBox="1"/>
          <p:nvPr/>
        </p:nvSpPr>
        <p:spPr>
          <a:xfrm>
            <a:off x="6343650" y="2161422"/>
            <a:ext cx="933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Solver</a:t>
            </a:r>
          </a:p>
        </p:txBody>
      </p: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DC848477-7DBA-C786-E54F-DC78E902B800}"/>
              </a:ext>
            </a:extLst>
          </p:cNvPr>
          <p:cNvSpPr/>
          <p:nvPr/>
        </p:nvSpPr>
        <p:spPr>
          <a:xfrm>
            <a:off x="5753099" y="2831585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8087D02-5A8A-3E25-57D3-DAE363425D99}"/>
              </a:ext>
            </a:extLst>
          </p:cNvPr>
          <p:cNvSpPr/>
          <p:nvPr/>
        </p:nvSpPr>
        <p:spPr>
          <a:xfrm>
            <a:off x="5714997" y="2156659"/>
            <a:ext cx="619130" cy="4865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53AC985-FF4B-B8ED-269B-F1C958CB0CB0}"/>
              </a:ext>
            </a:extLst>
          </p:cNvPr>
          <p:cNvCxnSpPr>
            <a:cxnSpLocks/>
            <a:stCxn id="77" idx="3"/>
            <a:endCxn id="74" idx="0"/>
          </p:cNvCxnSpPr>
          <p:nvPr/>
        </p:nvCxnSpPr>
        <p:spPr>
          <a:xfrm>
            <a:off x="6334127" y="2399923"/>
            <a:ext cx="290510" cy="43166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7AD424A-181E-4F5C-1615-AB5A115FF4B8}"/>
              </a:ext>
            </a:extLst>
          </p:cNvPr>
          <p:cNvSpPr/>
          <p:nvPr/>
        </p:nvSpPr>
        <p:spPr>
          <a:xfrm>
            <a:off x="5719758" y="2731888"/>
            <a:ext cx="1228729" cy="486528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BE8DB9E2-7BBA-EF4E-58F7-0D8E74A09192}"/>
              </a:ext>
            </a:extLst>
          </p:cNvPr>
          <p:cNvSpPr/>
          <p:nvPr/>
        </p:nvSpPr>
        <p:spPr>
          <a:xfrm>
            <a:off x="6381749" y="3388420"/>
            <a:ext cx="485775" cy="3048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ABB7974-11C3-39FA-1FAE-B93971F6457F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5729283" y="3218416"/>
            <a:ext cx="652466" cy="322404"/>
          </a:xfrm>
          <a:prstGeom prst="bentConnector3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4B2C13B-6337-97D5-0EE5-32990C342468}"/>
              </a:ext>
            </a:extLst>
          </p:cNvPr>
          <p:cNvSpPr txBox="1"/>
          <p:nvPr/>
        </p:nvSpPr>
        <p:spPr>
          <a:xfrm>
            <a:off x="5014906" y="3225729"/>
            <a:ext cx="1135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Summarizer</a:t>
            </a:r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CF667877-8A1F-3D85-20D9-28F06CD326A2}"/>
              </a:ext>
            </a:extLst>
          </p:cNvPr>
          <p:cNvSpPr/>
          <p:nvPr/>
        </p:nvSpPr>
        <p:spPr>
          <a:xfrm>
            <a:off x="7034212" y="3379617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E400BC6-701D-0401-4B1F-A6EB9A4B36C3}"/>
              </a:ext>
            </a:extLst>
          </p:cNvPr>
          <p:cNvSpPr/>
          <p:nvPr/>
        </p:nvSpPr>
        <p:spPr>
          <a:xfrm>
            <a:off x="6267447" y="3279952"/>
            <a:ext cx="1343028" cy="4865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291E159B-7550-B74F-E768-28938FB97E99}"/>
              </a:ext>
            </a:extLst>
          </p:cNvPr>
          <p:cNvSpPr/>
          <p:nvPr/>
        </p:nvSpPr>
        <p:spPr>
          <a:xfrm>
            <a:off x="7706914" y="4011327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5B6D3699-B564-F85A-BD16-EDE16354F86A}"/>
              </a:ext>
            </a:extLst>
          </p:cNvPr>
          <p:cNvCxnSpPr>
            <a:stCxn id="87" idx="3"/>
            <a:endCxn id="88" idx="0"/>
          </p:cNvCxnSpPr>
          <p:nvPr/>
        </p:nvCxnSpPr>
        <p:spPr>
          <a:xfrm>
            <a:off x="7610475" y="3523216"/>
            <a:ext cx="339327" cy="48811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54E4EEAA-0D75-8B9F-66B9-00BAC4C47BFF}"/>
              </a:ext>
            </a:extLst>
          </p:cNvPr>
          <p:cNvSpPr/>
          <p:nvPr/>
        </p:nvSpPr>
        <p:spPr>
          <a:xfrm>
            <a:off x="6401988" y="4010604"/>
            <a:ext cx="485775" cy="3048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5A35DB14-B96D-6E59-A11B-CF3B89C51396}"/>
              </a:ext>
            </a:extLst>
          </p:cNvPr>
          <p:cNvSpPr/>
          <p:nvPr/>
        </p:nvSpPr>
        <p:spPr>
          <a:xfrm>
            <a:off x="7054451" y="4011327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99F6F283-06FA-7B35-7B12-91ACDB71BFD8}"/>
              </a:ext>
            </a:extLst>
          </p:cNvPr>
          <p:cNvSpPr/>
          <p:nvPr/>
        </p:nvSpPr>
        <p:spPr>
          <a:xfrm>
            <a:off x="6311497" y="3918560"/>
            <a:ext cx="1970491" cy="486528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C8D8405-70AA-1263-9DAC-23F9002556E9}"/>
              </a:ext>
            </a:extLst>
          </p:cNvPr>
          <p:cNvSpPr txBox="1"/>
          <p:nvPr/>
        </p:nvSpPr>
        <p:spPr>
          <a:xfrm>
            <a:off x="5650705" y="1530657"/>
            <a:ext cx="386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Summarization way (due to max token)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33F72A3-8665-1A85-68BD-577DC9B4040F}"/>
              </a:ext>
            </a:extLst>
          </p:cNvPr>
          <p:cNvSpPr txBox="1"/>
          <p:nvPr/>
        </p:nvSpPr>
        <p:spPr>
          <a:xfrm>
            <a:off x="344084" y="6375956"/>
            <a:ext cx="877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this naïve way can easily exceed the maximal token that GPT4 can support.</a:t>
            </a:r>
          </a:p>
        </p:txBody>
      </p:sp>
      <p:sp>
        <p:nvSpPr>
          <p:cNvPr id="97" name="Flowchart: Process 96">
            <a:extLst>
              <a:ext uri="{FF2B5EF4-FFF2-40B4-BE49-F238E27FC236}">
                <a16:creationId xmlns:a16="http://schemas.microsoft.com/office/drawing/2014/main" id="{76859FF2-0680-F3C4-FBB8-374234226530}"/>
              </a:ext>
            </a:extLst>
          </p:cNvPr>
          <p:cNvSpPr/>
          <p:nvPr/>
        </p:nvSpPr>
        <p:spPr>
          <a:xfrm>
            <a:off x="7730185" y="4509698"/>
            <a:ext cx="485775" cy="3048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2B33104-5D03-2430-3F69-69BA6844FB1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6625821" y="4397437"/>
            <a:ext cx="1104364" cy="264661"/>
          </a:xfrm>
          <a:prstGeom prst="bentConnector3">
            <a:avLst>
              <a:gd name="adj1" fmla="val 6013"/>
            </a:avLst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998FD720-E540-C6E7-E32C-EA669AFA0F7D}"/>
              </a:ext>
            </a:extLst>
          </p:cNvPr>
          <p:cNvSpPr/>
          <p:nvPr/>
        </p:nvSpPr>
        <p:spPr>
          <a:xfrm>
            <a:off x="8443911" y="4509698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5048F74-6DBA-FE9D-C7DF-627B4AC1782C}"/>
              </a:ext>
            </a:extLst>
          </p:cNvPr>
          <p:cNvSpPr/>
          <p:nvPr/>
        </p:nvSpPr>
        <p:spPr>
          <a:xfrm>
            <a:off x="7615237" y="4435422"/>
            <a:ext cx="1343028" cy="4865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51FFF25A-E98D-7C1C-3E14-763C30C00F76}"/>
              </a:ext>
            </a:extLst>
          </p:cNvPr>
          <p:cNvSpPr/>
          <p:nvPr/>
        </p:nvSpPr>
        <p:spPr>
          <a:xfrm>
            <a:off x="9107089" y="5097177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D6DBE190-A042-D7D2-1CD7-75F845EE8095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>
            <a:off x="8958265" y="4678686"/>
            <a:ext cx="391712" cy="41849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Process 110">
            <a:extLst>
              <a:ext uri="{FF2B5EF4-FFF2-40B4-BE49-F238E27FC236}">
                <a16:creationId xmlns:a16="http://schemas.microsoft.com/office/drawing/2014/main" id="{88877E3B-F19E-107D-92F5-7119CBC9BA10}"/>
              </a:ext>
            </a:extLst>
          </p:cNvPr>
          <p:cNvSpPr/>
          <p:nvPr/>
        </p:nvSpPr>
        <p:spPr>
          <a:xfrm>
            <a:off x="8934447" y="461226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12" name="Flowchart: Process 111">
            <a:extLst>
              <a:ext uri="{FF2B5EF4-FFF2-40B4-BE49-F238E27FC236}">
                <a16:creationId xmlns:a16="http://schemas.microsoft.com/office/drawing/2014/main" id="{B8F6D548-044A-0F87-03B2-726CAB572748}"/>
              </a:ext>
            </a:extLst>
          </p:cNvPr>
          <p:cNvSpPr/>
          <p:nvPr/>
        </p:nvSpPr>
        <p:spPr>
          <a:xfrm>
            <a:off x="10434636" y="435888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13" name="Flowchart: Process 112">
            <a:extLst>
              <a:ext uri="{FF2B5EF4-FFF2-40B4-BE49-F238E27FC236}">
                <a16:creationId xmlns:a16="http://schemas.microsoft.com/office/drawing/2014/main" id="{77FA881A-1B54-C695-B863-ABFC0B46BCB4}"/>
              </a:ext>
            </a:extLst>
          </p:cNvPr>
          <p:cNvSpPr/>
          <p:nvPr/>
        </p:nvSpPr>
        <p:spPr>
          <a:xfrm>
            <a:off x="11282362" y="442059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5EBED428-02C3-DAD3-D231-ADCFFE5033CF}"/>
              </a:ext>
            </a:extLst>
          </p:cNvPr>
          <p:cNvSpPr/>
          <p:nvPr/>
        </p:nvSpPr>
        <p:spPr>
          <a:xfrm>
            <a:off x="11034713" y="514350"/>
            <a:ext cx="161925" cy="16668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6701B3C-8C08-0DE1-27DA-FA7EAB1283DB}"/>
                  </a:ext>
                </a:extLst>
              </p:cNvPr>
              <p:cNvSpPr txBox="1"/>
              <p:nvPr/>
            </p:nvSpPr>
            <p:spPr>
              <a:xfrm>
                <a:off x="9729787" y="138725"/>
                <a:ext cx="914400" cy="911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6701B3C-8C08-0DE1-27DA-FA7EAB128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7" y="138725"/>
                <a:ext cx="914400" cy="9114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Equals 115">
            <a:extLst>
              <a:ext uri="{FF2B5EF4-FFF2-40B4-BE49-F238E27FC236}">
                <a16:creationId xmlns:a16="http://schemas.microsoft.com/office/drawing/2014/main" id="{C663AC1F-583C-4F86-7C59-35CE4E33E68A}"/>
              </a:ext>
            </a:extLst>
          </p:cNvPr>
          <p:cNvSpPr/>
          <p:nvPr/>
        </p:nvSpPr>
        <p:spPr>
          <a:xfrm>
            <a:off x="9482131" y="428960"/>
            <a:ext cx="428625" cy="369332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Title 1">
            <a:extLst>
              <a:ext uri="{FF2B5EF4-FFF2-40B4-BE49-F238E27FC236}">
                <a16:creationId xmlns:a16="http://schemas.microsoft.com/office/drawing/2014/main" id="{6F64D260-F2E8-360A-D15F-A8AAEC557308}"/>
              </a:ext>
            </a:extLst>
          </p:cNvPr>
          <p:cNvSpPr txBox="1">
            <a:spLocks/>
          </p:cNvSpPr>
          <p:nvPr/>
        </p:nvSpPr>
        <p:spPr>
          <a:xfrm>
            <a:off x="0" y="-198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Physicist</a:t>
            </a:r>
            <a:endParaRPr lang="en-US" b="1" dirty="0"/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2E634409-C01A-BB9A-DF0C-3C24CDC271BE}"/>
              </a:ext>
            </a:extLst>
          </p:cNvPr>
          <p:cNvSpPr/>
          <p:nvPr/>
        </p:nvSpPr>
        <p:spPr>
          <a:xfrm>
            <a:off x="793421" y="5994835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id="{A5572E7D-7383-2825-D022-FD2DAFEB061F}"/>
              </a:ext>
            </a:extLst>
          </p:cNvPr>
          <p:cNvSpPr/>
          <p:nvPr/>
        </p:nvSpPr>
        <p:spPr>
          <a:xfrm>
            <a:off x="1429216" y="5991270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4B2E646E-186B-03FD-5DC1-24C5F1CC09B0}"/>
              </a:ext>
            </a:extLst>
          </p:cNvPr>
          <p:cNvSpPr/>
          <p:nvPr/>
        </p:nvSpPr>
        <p:spPr>
          <a:xfrm>
            <a:off x="3336599" y="5991270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F13727FB-6C5A-F636-38D7-75828E08C6D3}"/>
              </a:ext>
            </a:extLst>
          </p:cNvPr>
          <p:cNvSpPr/>
          <p:nvPr/>
        </p:nvSpPr>
        <p:spPr>
          <a:xfrm>
            <a:off x="2084061" y="5991270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24" name="Flowchart: Process 123">
            <a:extLst>
              <a:ext uri="{FF2B5EF4-FFF2-40B4-BE49-F238E27FC236}">
                <a16:creationId xmlns:a16="http://schemas.microsoft.com/office/drawing/2014/main" id="{32388AE3-9C61-CF43-F517-9399F77481A2}"/>
              </a:ext>
            </a:extLst>
          </p:cNvPr>
          <p:cNvSpPr/>
          <p:nvPr/>
        </p:nvSpPr>
        <p:spPr>
          <a:xfrm>
            <a:off x="2710330" y="5996909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25" name="Flowchart: Process 124">
            <a:extLst>
              <a:ext uri="{FF2B5EF4-FFF2-40B4-BE49-F238E27FC236}">
                <a16:creationId xmlns:a16="http://schemas.microsoft.com/office/drawing/2014/main" id="{C3BEABC4-2C51-62EB-21CA-67607AE397AB}"/>
              </a:ext>
            </a:extLst>
          </p:cNvPr>
          <p:cNvSpPr/>
          <p:nvPr/>
        </p:nvSpPr>
        <p:spPr>
          <a:xfrm>
            <a:off x="3948575" y="5991270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5AAD058-FECB-0DB1-44A8-FD8BDCAAF4DB}"/>
              </a:ext>
            </a:extLst>
          </p:cNvPr>
          <p:cNvSpPr txBox="1"/>
          <p:nvPr/>
        </p:nvSpPr>
        <p:spPr>
          <a:xfrm>
            <a:off x="-52115" y="5906431"/>
            <a:ext cx="888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</a:t>
            </a:r>
          </a:p>
          <a:p>
            <a:r>
              <a:rPr lang="en-US" sz="1400" dirty="0"/>
              <a:t>results</a:t>
            </a:r>
          </a:p>
        </p:txBody>
      </p:sp>
      <p:sp>
        <p:nvSpPr>
          <p:cNvPr id="127" name="Flowchart: Process 126">
            <a:extLst>
              <a:ext uri="{FF2B5EF4-FFF2-40B4-BE49-F238E27FC236}">
                <a16:creationId xmlns:a16="http://schemas.microsoft.com/office/drawing/2014/main" id="{22E1C031-262B-1F4A-EBE8-3508DF588732}"/>
              </a:ext>
            </a:extLst>
          </p:cNvPr>
          <p:cNvSpPr/>
          <p:nvPr/>
        </p:nvSpPr>
        <p:spPr>
          <a:xfrm>
            <a:off x="6009080" y="5979412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id="{E0AA968A-61E5-886D-C496-2CB2C958C331}"/>
              </a:ext>
            </a:extLst>
          </p:cNvPr>
          <p:cNvSpPr/>
          <p:nvPr/>
        </p:nvSpPr>
        <p:spPr>
          <a:xfrm>
            <a:off x="6644875" y="5975847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83CDC9A3-CE1C-E6FA-64B5-FBE5FFF7A23F}"/>
              </a:ext>
            </a:extLst>
          </p:cNvPr>
          <p:cNvSpPr/>
          <p:nvPr/>
        </p:nvSpPr>
        <p:spPr>
          <a:xfrm>
            <a:off x="8552258" y="5975847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7898FD2A-1B71-E085-2C45-2BA781FB827E}"/>
              </a:ext>
            </a:extLst>
          </p:cNvPr>
          <p:cNvSpPr/>
          <p:nvPr/>
        </p:nvSpPr>
        <p:spPr>
          <a:xfrm>
            <a:off x="7299720" y="5975847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31" name="Flowchart: Process 130">
            <a:extLst>
              <a:ext uri="{FF2B5EF4-FFF2-40B4-BE49-F238E27FC236}">
                <a16:creationId xmlns:a16="http://schemas.microsoft.com/office/drawing/2014/main" id="{076A3703-0A96-EE7D-7E51-97EDA54F9F65}"/>
              </a:ext>
            </a:extLst>
          </p:cNvPr>
          <p:cNvSpPr/>
          <p:nvPr/>
        </p:nvSpPr>
        <p:spPr>
          <a:xfrm>
            <a:off x="7925989" y="5981486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32" name="Flowchart: Process 131">
            <a:extLst>
              <a:ext uri="{FF2B5EF4-FFF2-40B4-BE49-F238E27FC236}">
                <a16:creationId xmlns:a16="http://schemas.microsoft.com/office/drawing/2014/main" id="{549D17DE-9B2E-AED9-CBB6-9F54B983628F}"/>
              </a:ext>
            </a:extLst>
          </p:cNvPr>
          <p:cNvSpPr/>
          <p:nvPr/>
        </p:nvSpPr>
        <p:spPr>
          <a:xfrm>
            <a:off x="9164234" y="5975847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F9849C4-76F4-B5AD-1FDE-1D2072DBBBC0}"/>
              </a:ext>
            </a:extLst>
          </p:cNvPr>
          <p:cNvSpPr txBox="1"/>
          <p:nvPr/>
        </p:nvSpPr>
        <p:spPr>
          <a:xfrm>
            <a:off x="5200653" y="5891636"/>
            <a:ext cx="80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results</a:t>
            </a:r>
          </a:p>
        </p:txBody>
      </p:sp>
    </p:spTree>
    <p:extLst>
      <p:ext uri="{BB962C8B-B14F-4D97-AF65-F5344CB8AC3E}">
        <p14:creationId xmlns:p14="http://schemas.microsoft.com/office/powerpoint/2010/main" val="361454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_2_H">
            <a:extLst>
              <a:ext uri="{FF2B5EF4-FFF2-40B4-BE49-F238E27FC236}">
                <a16:creationId xmlns:a16="http://schemas.microsoft.com/office/drawing/2014/main" id="{D47FDCBF-7F6C-7289-F196-D27A9ACB6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190" y="1369838"/>
            <a:ext cx="2534286" cy="143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32EF14-F9EC-967B-7683-6497A952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1986"/>
            <a:ext cx="12192000" cy="257330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DFA0C3-A4CC-60C6-BE56-73FFB48BADC7}"/>
              </a:ext>
            </a:extLst>
          </p:cNvPr>
          <p:cNvSpPr txBox="1">
            <a:spLocks/>
          </p:cNvSpPr>
          <p:nvPr/>
        </p:nvSpPr>
        <p:spPr>
          <a:xfrm>
            <a:off x="0" y="-198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Extractor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555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5D06-89A1-9302-EAD7-23479942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A2CA-C835-8597-7D14-8D55F82C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3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8508</TotalTime>
  <Words>133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Work flow</vt:lpstr>
      <vt:lpstr>Architecture</vt:lpstr>
      <vt:lpstr>PowerPoint Presentation</vt:lpstr>
      <vt:lpstr>PowerPoint Presentation</vt:lpstr>
      <vt:lpstr>Evaluator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Pan</dc:creator>
  <cp:lastModifiedBy>Jake Pan</cp:lastModifiedBy>
  <cp:revision>5</cp:revision>
  <dcterms:created xsi:type="dcterms:W3CDTF">2023-07-16T21:41:48Z</dcterms:created>
  <dcterms:modified xsi:type="dcterms:W3CDTF">2023-07-22T19:30:40Z</dcterms:modified>
</cp:coreProperties>
</file>