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88" r:id="rId2"/>
    <p:sldId id="489" r:id="rId3"/>
    <p:sldId id="491" r:id="rId4"/>
    <p:sldId id="494" r:id="rId5"/>
    <p:sldId id="497" r:id="rId6"/>
    <p:sldId id="495" r:id="rId7"/>
    <p:sldId id="496" r:id="rId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898989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6" autoAdjust="0"/>
    <p:restoredTop sz="86477" autoAdjust="0"/>
  </p:normalViewPr>
  <p:slideViewPr>
    <p:cSldViewPr>
      <p:cViewPr varScale="1">
        <p:scale>
          <a:sx n="75" d="100"/>
          <a:sy n="75" d="100"/>
        </p:scale>
        <p:origin x="1085" y="6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-39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2020-02-10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smann-engineering/EasyModbusTCP.Java/blob/master/EasyModbus/src/de/re/easymodbus/modbusclient/ModbusClient.jav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https://github.com/rossmann-engineering/EasyModbusTCP.Java/blob/master/EasyModbus/src/de/re/easymodbus/modbusclient/ModbusClient.java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4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57356" y="1643051"/>
            <a:ext cx="6929486" cy="642942"/>
          </a:xfrm>
        </p:spPr>
        <p:txBody>
          <a:bodyPr>
            <a:noAutofit/>
          </a:bodyPr>
          <a:lstStyle>
            <a:lvl1pPr algn="r">
              <a:defRPr sz="44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5801" y="3068960"/>
            <a:ext cx="6701041" cy="576064"/>
          </a:xfrm>
        </p:spPr>
        <p:txBody>
          <a:bodyPr>
            <a:noAutofit/>
          </a:bodyPr>
          <a:lstStyle>
            <a:lvl1pPr marL="0" indent="0" algn="r">
              <a:buNone/>
              <a:defRPr sz="3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7DCD88-EAB4-48F3-A170-B9D454253E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85975" y="3644900"/>
            <a:ext cx="6700838" cy="431800"/>
          </a:xfrm>
        </p:spPr>
        <p:txBody>
          <a:bodyPr/>
          <a:lstStyle>
            <a:lvl1pPr marL="0" indent="0" algn="r">
              <a:buNone/>
              <a:defRPr sz="2000" b="1">
                <a:solidFill>
                  <a:srgbClr val="898989"/>
                </a:solidFill>
              </a:defRPr>
            </a:lvl1pPr>
            <a:lvl2pPr algn="r">
              <a:defRPr b="1">
                <a:solidFill>
                  <a:srgbClr val="898989"/>
                </a:solidFill>
              </a:defRPr>
            </a:lvl2pPr>
            <a:lvl3pPr algn="r">
              <a:defRPr b="1">
                <a:solidFill>
                  <a:srgbClr val="898989"/>
                </a:solidFill>
              </a:defRPr>
            </a:lvl3pPr>
            <a:lvl4pPr algn="r">
              <a:defRPr b="1">
                <a:solidFill>
                  <a:srgbClr val="898989"/>
                </a:solidFill>
              </a:defRPr>
            </a:lvl4pPr>
            <a:lvl5pPr algn="r">
              <a:defRPr b="1">
                <a:solidFill>
                  <a:srgbClr val="898989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655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 sz="2350" b="1">
                <a:solidFill>
                  <a:srgbClr val="7F7F7F"/>
                </a:solidFill>
              </a:defRPr>
            </a:lvl1pPr>
            <a:lvl2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2pPr>
            <a:lvl3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3pPr>
            <a:lvl4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4pPr>
            <a:lvl5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89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74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174" y="71414"/>
            <a:ext cx="8738544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928670"/>
            <a:ext cx="4143404" cy="5286412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928670"/>
            <a:ext cx="4286280" cy="5286412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12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6064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54269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63497" y="6515818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45786" y="6515817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30888" y="6515816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+mn-ea"/>
                <a:ea typeface="+mn-ea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04" r:id="rId2"/>
    <p:sldLayoutId id="2147483688" r:id="rId3"/>
    <p:sldLayoutId id="2147483703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73E25-D287-4561-9DA2-BC83B06C5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C236F5-4D4E-4177-846D-5ACE9F690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구 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740685-D622-430A-A519-8CCA3A1646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85975" y="3644900"/>
            <a:ext cx="6700838" cy="122426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수소가스 누설탐지 경보시스템</a:t>
            </a:r>
            <a:endParaRPr lang="en-US" altLang="ko-KR" dirty="0"/>
          </a:p>
          <a:p>
            <a:r>
              <a:rPr lang="ko-KR" altLang="en-US" dirty="0"/>
              <a:t>애플리케이션 제작</a:t>
            </a:r>
          </a:p>
        </p:txBody>
      </p:sp>
    </p:spTree>
    <p:extLst>
      <p:ext uri="{BB962C8B-B14F-4D97-AF65-F5344CB8AC3E}">
        <p14:creationId xmlns:p14="http://schemas.microsoft.com/office/powerpoint/2010/main" val="195034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40DC-E28D-485D-903F-39D501AC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280D4-FD82-44C8-ADCD-27798FFF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계획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현황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 계획</a:t>
            </a:r>
            <a:endParaRPr lang="en-US" altLang="ko-KR" dirty="0"/>
          </a:p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3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3FD04-83BF-4D1D-BA6A-6127E0AB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5CBC9-755F-4BE1-8E03-16A04571C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740690"/>
          </a:xfrm>
        </p:spPr>
        <p:txBody>
          <a:bodyPr/>
          <a:lstStyle/>
          <a:p>
            <a:endParaRPr lang="en-US" altLang="ko-KR" sz="2500" b="1" dirty="0"/>
          </a:p>
          <a:p>
            <a:r>
              <a:rPr lang="ko-KR" altLang="en-US" sz="2500" b="1" dirty="0"/>
              <a:t>시뮬레이터를 이용해서 해당 프로그램과 연결 후 테스트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sz="2500" b="1" dirty="0"/>
          </a:p>
          <a:p>
            <a:r>
              <a:rPr lang="ko-KR" altLang="en-US" sz="2500" b="1" dirty="0"/>
              <a:t>프로그램과 통신해서 자료 값 읽기</a:t>
            </a:r>
            <a:r>
              <a:rPr lang="en-US" altLang="ko-KR" sz="2500" b="1" dirty="0"/>
              <a:t>/</a:t>
            </a:r>
            <a:r>
              <a:rPr lang="ko-KR" altLang="en-US" sz="2500" b="1" dirty="0"/>
              <a:t>쓰기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6330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5F44-AFB3-43BF-904E-04707C4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DB4EC-DA1F-4761-81B1-BC59112D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b="1" dirty="0"/>
              <a:t>시뮬레이터로 해당 프로그램과 연결 후 연결 확인</a:t>
            </a:r>
            <a:endParaRPr lang="en-US" altLang="ko-KR" sz="2500" b="1" dirty="0"/>
          </a:p>
          <a:p>
            <a:pPr lvl="1"/>
            <a:r>
              <a:rPr lang="en-US" altLang="ko-KR" sz="2000" dirty="0"/>
              <a:t>Modbus Poll </a:t>
            </a:r>
            <a:r>
              <a:rPr lang="ko-KR" altLang="en-US" sz="2000" dirty="0"/>
              <a:t>프로그램 사용</a:t>
            </a: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4737C4-44E7-4B8C-BA8A-683189FB9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0" y="1772816"/>
            <a:ext cx="8279679" cy="26447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3EEE52-4DC5-4C80-A9A5-DD3306241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4141693" cy="503415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DEC0777-48F1-4943-9AD2-72292A37FDC4}"/>
              </a:ext>
            </a:extLst>
          </p:cNvPr>
          <p:cNvGrpSpPr/>
          <p:nvPr/>
        </p:nvGrpSpPr>
        <p:grpSpPr>
          <a:xfrm>
            <a:off x="971600" y="2996952"/>
            <a:ext cx="648072" cy="1296144"/>
            <a:chOff x="971600" y="2996952"/>
            <a:chExt cx="648072" cy="129614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8A5C56B-A520-437E-9045-6BC1CBDFE180}"/>
                </a:ext>
              </a:extLst>
            </p:cNvPr>
            <p:cNvSpPr/>
            <p:nvPr/>
          </p:nvSpPr>
          <p:spPr>
            <a:xfrm>
              <a:off x="971600" y="3429000"/>
              <a:ext cx="648072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2787F1-4F97-41F6-B61B-CF0CFE721070}"/>
                </a:ext>
              </a:extLst>
            </p:cNvPr>
            <p:cNvSpPr/>
            <p:nvPr/>
          </p:nvSpPr>
          <p:spPr>
            <a:xfrm>
              <a:off x="971600" y="2996952"/>
              <a:ext cx="64807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663CFE-5B0A-48BC-AB68-60497C0EEBC8}"/>
              </a:ext>
            </a:extLst>
          </p:cNvPr>
          <p:cNvSpPr/>
          <p:nvPr/>
        </p:nvSpPr>
        <p:spPr>
          <a:xfrm>
            <a:off x="4897269" y="2852936"/>
            <a:ext cx="1186899" cy="156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5F44-AFB3-43BF-904E-04707C4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DB4EC-DA1F-4761-81B1-BC59112D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b="1" dirty="0"/>
              <a:t>통신을 통해 자료 값 읽기 쓰기</a:t>
            </a:r>
            <a:endParaRPr lang="en-US" altLang="ko-KR" sz="2500" b="1" dirty="0"/>
          </a:p>
          <a:p>
            <a:pPr lvl="1"/>
            <a:r>
              <a:rPr lang="en-US" altLang="ko-KR" sz="2000" dirty="0"/>
              <a:t>Java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ModbusClient</a:t>
            </a:r>
            <a:r>
              <a:rPr lang="en-US" altLang="ko-KR" sz="2000" dirty="0"/>
              <a:t> </a:t>
            </a:r>
            <a:r>
              <a:rPr lang="ko-KR" altLang="en-US" sz="2000" dirty="0"/>
              <a:t>라이브러리 활용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2"/>
            <a:r>
              <a:rPr lang="en-US" altLang="ko-KR" sz="2000" dirty="0" err="1"/>
              <a:t>ModbusClient</a:t>
            </a:r>
            <a:r>
              <a:rPr lang="en-US" altLang="ko-KR" sz="2000" dirty="0"/>
              <a:t>(String </a:t>
            </a:r>
            <a:r>
              <a:rPr lang="en-US" altLang="ko-KR" sz="2000" dirty="0" err="1"/>
              <a:t>ip</a:t>
            </a:r>
            <a:r>
              <a:rPr lang="en-US" altLang="ko-KR" sz="2000" dirty="0"/>
              <a:t>, int port)</a:t>
            </a:r>
          </a:p>
          <a:p>
            <a:pPr lvl="2"/>
            <a:r>
              <a:rPr lang="en-US" altLang="ko-KR" sz="2000" dirty="0"/>
              <a:t>void Connect()</a:t>
            </a:r>
          </a:p>
          <a:p>
            <a:pPr lvl="2"/>
            <a:r>
              <a:rPr lang="en-US" altLang="ko-KR" sz="2000" dirty="0"/>
              <a:t>void Disconnect()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void </a:t>
            </a:r>
            <a:r>
              <a:rPr lang="en-US" altLang="ko-KR" sz="2000" dirty="0" err="1"/>
              <a:t>WriteSingleCoil</a:t>
            </a:r>
            <a:r>
              <a:rPr lang="en-US" altLang="ko-KR" sz="2000" dirty="0"/>
              <a:t>(int </a:t>
            </a:r>
            <a:r>
              <a:rPr lang="en-US" altLang="ko-KR" sz="2000" dirty="0" err="1"/>
              <a:t>startAddress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flag)</a:t>
            </a:r>
          </a:p>
          <a:p>
            <a:pPr lvl="2"/>
            <a:r>
              <a:rPr lang="en-US" altLang="ko-KR" sz="2000" dirty="0"/>
              <a:t>void </a:t>
            </a:r>
            <a:r>
              <a:rPr lang="en-US" altLang="ko-KR" sz="2000" dirty="0" err="1"/>
              <a:t>WriteSingleRegister</a:t>
            </a:r>
            <a:r>
              <a:rPr lang="en-US" altLang="ko-KR" sz="2000" dirty="0"/>
              <a:t>(int </a:t>
            </a:r>
            <a:r>
              <a:rPr lang="en-US" altLang="ko-KR" sz="2000" dirty="0" err="1"/>
              <a:t>startAddress</a:t>
            </a:r>
            <a:r>
              <a:rPr lang="en-US" altLang="ko-KR" sz="2000" dirty="0"/>
              <a:t>, int value)</a:t>
            </a:r>
          </a:p>
          <a:p>
            <a:pPr lvl="2"/>
            <a:r>
              <a:rPr lang="en-US" altLang="ko-KR" sz="2000" dirty="0"/>
              <a:t>void </a:t>
            </a:r>
            <a:r>
              <a:rPr lang="en-US" altLang="ko-KR" sz="2000" dirty="0" err="1"/>
              <a:t>WriteMultipleRegisters</a:t>
            </a:r>
            <a:r>
              <a:rPr lang="en-US" altLang="ko-KR" sz="2000" dirty="0"/>
              <a:t>(int </a:t>
            </a:r>
            <a:r>
              <a:rPr lang="en-US" altLang="ko-KR" sz="2000" dirty="0" err="1"/>
              <a:t>startAddress</a:t>
            </a:r>
            <a:r>
              <a:rPr lang="en-US" altLang="ko-KR" sz="2000" dirty="0"/>
              <a:t>, int[]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)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ReadCoils</a:t>
            </a:r>
            <a:r>
              <a:rPr lang="en-US" altLang="ko-KR" sz="2000" dirty="0"/>
              <a:t>(int </a:t>
            </a:r>
            <a:r>
              <a:rPr lang="en-US" altLang="ko-KR" sz="2000" dirty="0" err="1"/>
              <a:t>startAddress</a:t>
            </a:r>
            <a:r>
              <a:rPr lang="en-US" altLang="ko-KR" sz="2000" dirty="0"/>
              <a:t>, int quantity)</a:t>
            </a:r>
          </a:p>
          <a:p>
            <a:pPr lvl="2"/>
            <a:r>
              <a:rPr lang="en-US" altLang="ko-KR" sz="2000" dirty="0"/>
              <a:t>int[] </a:t>
            </a:r>
            <a:r>
              <a:rPr lang="en-US" altLang="ko-KR" sz="2000" dirty="0" err="1"/>
              <a:t>ReadMultipleRegisters</a:t>
            </a:r>
            <a:r>
              <a:rPr lang="en-US" altLang="ko-KR" sz="2000" dirty="0"/>
              <a:t>(int </a:t>
            </a:r>
            <a:r>
              <a:rPr lang="en-US" altLang="ko-KR" sz="2000" dirty="0" err="1"/>
              <a:t>startAddress</a:t>
            </a:r>
            <a:r>
              <a:rPr lang="en-US" altLang="ko-KR" sz="2000" dirty="0"/>
              <a:t>, int quantity)</a:t>
            </a:r>
            <a:endParaRPr lang="ko-KR" altLang="en-US" sz="2000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F04D59-1368-4405-8F8A-6FCFF236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0557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9335ED-3AFE-4B0B-990C-029770730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41" y="2636912"/>
            <a:ext cx="4141693" cy="503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66F74-8B7F-47AD-A580-FB03305B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7AFA7-3498-4326-8431-76B2048BD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b="1" dirty="0"/>
              <a:t>애플리케이션과 연동</a:t>
            </a:r>
            <a:endParaRPr lang="en-US" altLang="ko-KR" sz="2500" b="1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애플리케이션에서 통신으로 읽기와 쓰기 기능 되도록 구성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읽은 값이 디스플레이에 적절히 표시될 수 있도록</a:t>
            </a:r>
          </a:p>
        </p:txBody>
      </p:sp>
    </p:spTree>
    <p:extLst>
      <p:ext uri="{BB962C8B-B14F-4D97-AF65-F5344CB8AC3E}">
        <p14:creationId xmlns:p14="http://schemas.microsoft.com/office/powerpoint/2010/main" val="107178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BAECF-D173-429D-B32A-09F5AEBA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경청해 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7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65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9146</TotalTime>
  <Words>192</Words>
  <Application>Microsoft Office PowerPoint</Application>
  <PresentationFormat>화면 슬라이드 쇼(4:3)</PresentationFormat>
  <Paragraphs>44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3주차 보고서</vt:lpstr>
      <vt:lpstr>목 차</vt:lpstr>
      <vt:lpstr>3주차 계획</vt:lpstr>
      <vt:lpstr>3주차 현황</vt:lpstr>
      <vt:lpstr>3주차 현황</vt:lpstr>
      <vt:lpstr>4주차 계획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Gumin</cp:lastModifiedBy>
  <cp:revision>729</cp:revision>
  <dcterms:created xsi:type="dcterms:W3CDTF">2012-07-11T10:23:22Z</dcterms:created>
  <dcterms:modified xsi:type="dcterms:W3CDTF">2020-02-10T07:08:28Z</dcterms:modified>
</cp:coreProperties>
</file>