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8" r:id="rId2"/>
    <p:sldId id="489" r:id="rId3"/>
    <p:sldId id="491" r:id="rId4"/>
    <p:sldId id="494" r:id="rId5"/>
    <p:sldId id="495" r:id="rId6"/>
    <p:sldId id="496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77" autoAdjust="0"/>
  </p:normalViewPr>
  <p:slideViewPr>
    <p:cSldViewPr>
      <p:cViewPr varScale="1">
        <p:scale>
          <a:sx n="75" d="100"/>
          <a:sy n="75" d="100"/>
        </p:scale>
        <p:origin x="1085" y="77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구 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0685-D622-430A-A519-8CCA3A1646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12242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수소가스 누설탐지 경보시스템</a:t>
            </a:r>
            <a:endParaRPr lang="en-US" altLang="ko-KR" dirty="0"/>
          </a:p>
          <a:p>
            <a:r>
              <a:rPr lang="ko-KR" altLang="en-US" dirty="0"/>
              <a:t>애플리케이션 제작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현황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40690"/>
          </a:xfrm>
        </p:spPr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500" b="1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2"/>
            <a:r>
              <a:rPr lang="ko-KR" altLang="en-US" sz="2000" dirty="0"/>
              <a:t>읽는 값은 가스 값</a:t>
            </a:r>
            <a:endParaRPr lang="en-US" altLang="ko-KR" sz="2000" dirty="0"/>
          </a:p>
          <a:p>
            <a:pPr lvl="2"/>
            <a:r>
              <a:rPr lang="ko-KR" altLang="en-US" sz="2000" dirty="0"/>
              <a:t>쓰는 값은 동작 값</a:t>
            </a:r>
            <a:endParaRPr lang="en-US" altLang="ko-KR" sz="2000" dirty="0"/>
          </a:p>
          <a:p>
            <a:pPr lvl="3"/>
            <a:r>
              <a:rPr lang="ko-KR" altLang="en-US" sz="2000" dirty="0"/>
              <a:t>일시정지 시 동작 값 </a:t>
            </a:r>
            <a:r>
              <a:rPr lang="en-US" altLang="ko-KR" sz="2000" dirty="0"/>
              <a:t>1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3"/>
            <a:r>
              <a:rPr lang="ko-KR" altLang="en-US" sz="2000" dirty="0"/>
              <a:t>리셋 시 동작 값 </a:t>
            </a:r>
            <a:r>
              <a:rPr lang="en-US" altLang="ko-KR" sz="2000" dirty="0"/>
              <a:t>2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A32FA-DE30-4321-8052-C63BD16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" y="3573017"/>
            <a:ext cx="8279679" cy="24482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EF9F02-0B3F-4BFB-BB48-B90237DBF782}"/>
              </a:ext>
            </a:extLst>
          </p:cNvPr>
          <p:cNvSpPr/>
          <p:nvPr/>
        </p:nvSpPr>
        <p:spPr>
          <a:xfrm>
            <a:off x="1979712" y="5061664"/>
            <a:ext cx="4104456" cy="239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696857-4E17-4264-A362-6CF320F1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38" y="687232"/>
            <a:ext cx="4433042" cy="605606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ECFC7B-F22C-45EE-824E-76D4C06B4627}"/>
              </a:ext>
            </a:extLst>
          </p:cNvPr>
          <p:cNvGrpSpPr/>
          <p:nvPr/>
        </p:nvGrpSpPr>
        <p:grpSpPr>
          <a:xfrm>
            <a:off x="107503" y="692808"/>
            <a:ext cx="3893247" cy="6093778"/>
            <a:chOff x="107503" y="692808"/>
            <a:chExt cx="3893247" cy="609377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946452-ED6B-4702-B0F7-709CE0EF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3" y="692808"/>
              <a:ext cx="3893247" cy="609377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3F6C57-06D1-4FD1-91FE-DCDCC634E3CA}"/>
                </a:ext>
              </a:extLst>
            </p:cNvPr>
            <p:cNvSpPr/>
            <p:nvPr/>
          </p:nvSpPr>
          <p:spPr>
            <a:xfrm>
              <a:off x="3283482" y="820658"/>
              <a:ext cx="563035" cy="2160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13E9162-2535-401C-9093-39023D4D3330}"/>
                </a:ext>
              </a:extLst>
            </p:cNvPr>
            <p:cNvSpPr/>
            <p:nvPr/>
          </p:nvSpPr>
          <p:spPr>
            <a:xfrm>
              <a:off x="3275856" y="807342"/>
              <a:ext cx="216024" cy="24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test2">
            <a:hlinkClick r:id="" action="ppaction://media"/>
            <a:extLst>
              <a:ext uri="{FF2B5EF4-FFF2-40B4-BE49-F238E27FC236}">
                <a16:creationId xmlns:a16="http://schemas.microsoft.com/office/drawing/2014/main" id="{C1433242-9A91-4F46-BC85-FCE3BBDA7D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400" y="687232"/>
            <a:ext cx="3569454" cy="59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31667 -0.01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6F74-8B7F-47AD-A580-FB03305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/>
              <a:t>주차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AFA7-3498-4326-8431-76B2048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/>
              <a:t>애플리케이션 레이아웃 변경</a:t>
            </a:r>
            <a:endParaRPr lang="en-US" altLang="ko-KR" sz="2000" dirty="0"/>
          </a:p>
          <a:p>
            <a:pPr lvl="1"/>
            <a:r>
              <a:rPr lang="ko-KR" altLang="en-US" dirty="0"/>
              <a:t>대표님께서 레이아웃 구성내용 수정 요청 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000" dirty="0"/>
              <a:t>실시간 데이터 처리 속도 개선</a:t>
            </a:r>
            <a:endParaRPr lang="en-US" altLang="ko-KR" sz="2000" dirty="0"/>
          </a:p>
          <a:p>
            <a:pPr lvl="1"/>
            <a:r>
              <a:rPr lang="ko-KR" altLang="en-US" dirty="0"/>
              <a:t>읽어 들이는 값은 </a:t>
            </a:r>
            <a:r>
              <a:rPr lang="en-US" altLang="ko-KR" dirty="0"/>
              <a:t>100</a:t>
            </a:r>
            <a:r>
              <a:rPr lang="ko-KR" altLang="en-US" dirty="0"/>
              <a:t>개인데 딜레이 </a:t>
            </a:r>
            <a:r>
              <a:rPr lang="en-US" altLang="ko-KR" dirty="0"/>
              <a:t>3~4</a:t>
            </a:r>
            <a:r>
              <a:rPr lang="ko-KR" altLang="en-US" dirty="0"/>
              <a:t>초</a:t>
            </a:r>
            <a:r>
              <a:rPr lang="en-US" altLang="ko-KR" dirty="0"/>
              <a:t>??</a:t>
            </a:r>
          </a:p>
          <a:p>
            <a:pPr lvl="2"/>
            <a:r>
              <a:rPr lang="ko-KR" altLang="en-US" dirty="0"/>
              <a:t>가상 에뮬레이터 사용 때문인지</a:t>
            </a:r>
            <a:endParaRPr lang="en-US" altLang="ko-KR" dirty="0"/>
          </a:p>
          <a:p>
            <a:pPr lvl="2"/>
            <a:r>
              <a:rPr lang="ko-KR" altLang="en-US" dirty="0"/>
              <a:t>오로지 사용한 입출력 통신 방법 문제인지</a:t>
            </a:r>
          </a:p>
        </p:txBody>
      </p:sp>
    </p:spTree>
    <p:extLst>
      <p:ext uri="{BB962C8B-B14F-4D97-AF65-F5344CB8AC3E}">
        <p14:creationId xmlns:p14="http://schemas.microsoft.com/office/powerpoint/2010/main" val="107178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9260</TotalTime>
  <Words>128</Words>
  <Application>Microsoft Office PowerPoint</Application>
  <PresentationFormat>화면 슬라이드 쇼(4:3)</PresentationFormat>
  <Paragraphs>43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5주차 보고서</vt:lpstr>
      <vt:lpstr>목 차</vt:lpstr>
      <vt:lpstr>5주차 계획</vt:lpstr>
      <vt:lpstr>5주차 현황</vt:lpstr>
      <vt:lpstr>6주차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Gumin</cp:lastModifiedBy>
  <cp:revision>739</cp:revision>
  <dcterms:created xsi:type="dcterms:W3CDTF">2012-07-11T10:23:22Z</dcterms:created>
  <dcterms:modified xsi:type="dcterms:W3CDTF">2020-02-10T07:09:00Z</dcterms:modified>
</cp:coreProperties>
</file>