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88" r:id="rId2"/>
    <p:sldId id="489" r:id="rId3"/>
    <p:sldId id="491" r:id="rId4"/>
    <p:sldId id="497" r:id="rId5"/>
    <p:sldId id="494" r:id="rId6"/>
    <p:sldId id="498" r:id="rId7"/>
    <p:sldId id="495" r:id="rId8"/>
    <p:sldId id="496" r:id="rId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898989"/>
    <a:srgbClr val="CDF1FF"/>
    <a:srgbClr val="97E1FF"/>
    <a:srgbClr val="00A4E6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6" autoAdjust="0"/>
    <p:restoredTop sz="86477" autoAdjust="0"/>
  </p:normalViewPr>
  <p:slideViewPr>
    <p:cSldViewPr>
      <p:cViewPr varScale="1">
        <p:scale>
          <a:sx n="75" d="100"/>
          <a:sy n="75" d="100"/>
        </p:scale>
        <p:origin x="1085" y="6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-39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2020-02-10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2020-02-10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57356" y="1643051"/>
            <a:ext cx="6929486" cy="642942"/>
          </a:xfrm>
        </p:spPr>
        <p:txBody>
          <a:bodyPr>
            <a:noAutofit/>
          </a:bodyPr>
          <a:lstStyle>
            <a:lvl1pPr algn="r">
              <a:defRPr sz="4400" b="1">
                <a:solidFill>
                  <a:srgbClr val="0070C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85801" y="3068960"/>
            <a:ext cx="6701041" cy="576064"/>
          </a:xfrm>
        </p:spPr>
        <p:txBody>
          <a:bodyPr>
            <a:noAutofit/>
          </a:bodyPr>
          <a:lstStyle>
            <a:lvl1pPr marL="0" indent="0" algn="r">
              <a:buNone/>
              <a:defRPr sz="3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F7DCD88-EAB4-48F3-A170-B9D454253E9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85975" y="3644900"/>
            <a:ext cx="6700838" cy="431800"/>
          </a:xfrm>
        </p:spPr>
        <p:txBody>
          <a:bodyPr/>
          <a:lstStyle>
            <a:lvl1pPr marL="0" indent="0" algn="r">
              <a:buNone/>
              <a:defRPr sz="2000" b="1">
                <a:solidFill>
                  <a:srgbClr val="898989"/>
                </a:solidFill>
              </a:defRPr>
            </a:lvl1pPr>
            <a:lvl2pPr algn="r">
              <a:defRPr b="1">
                <a:solidFill>
                  <a:srgbClr val="898989"/>
                </a:solidFill>
              </a:defRPr>
            </a:lvl2pPr>
            <a:lvl3pPr algn="r">
              <a:defRPr b="1">
                <a:solidFill>
                  <a:srgbClr val="898989"/>
                </a:solidFill>
              </a:defRPr>
            </a:lvl3pPr>
            <a:lvl4pPr algn="r">
              <a:defRPr b="1">
                <a:solidFill>
                  <a:srgbClr val="898989"/>
                </a:solidFill>
              </a:defRPr>
            </a:lvl4pPr>
            <a:lvl5pPr algn="r">
              <a:defRPr b="1">
                <a:solidFill>
                  <a:srgbClr val="898989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8655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309" y="71414"/>
            <a:ext cx="8734409" cy="500066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286412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l"/>
              <a:defRPr sz="2350" b="1">
                <a:solidFill>
                  <a:srgbClr val="7F7F7F"/>
                </a:solidFill>
              </a:defRPr>
            </a:lvl1pPr>
            <a:lvl2pPr>
              <a:lnSpc>
                <a:spcPct val="200000"/>
              </a:lnSpc>
              <a:defRPr sz="1800" b="1">
                <a:solidFill>
                  <a:srgbClr val="7F7F7F"/>
                </a:solidFill>
              </a:defRPr>
            </a:lvl2pPr>
            <a:lvl3pPr>
              <a:lnSpc>
                <a:spcPct val="200000"/>
              </a:lnSpc>
              <a:defRPr sz="1800" b="1">
                <a:solidFill>
                  <a:srgbClr val="7F7F7F"/>
                </a:solidFill>
              </a:defRPr>
            </a:lvl3pPr>
            <a:lvl4pPr>
              <a:lnSpc>
                <a:spcPct val="200000"/>
              </a:lnSpc>
              <a:defRPr sz="1800" b="1">
                <a:solidFill>
                  <a:srgbClr val="7F7F7F"/>
                </a:solidFill>
              </a:defRPr>
            </a:lvl4pPr>
            <a:lvl5pPr>
              <a:lnSpc>
                <a:spcPct val="200000"/>
              </a:lnSpc>
              <a:defRPr sz="1800" b="1">
                <a:solidFill>
                  <a:srgbClr val="7F7F7F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3F781722-816A-4305-B446-15B4E2097865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89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내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309" y="71414"/>
            <a:ext cx="8734409" cy="500066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286412"/>
          </a:xfrm>
        </p:spPr>
        <p:txBody>
          <a:bodyPr/>
          <a:lstStyle>
            <a:lvl1pPr marL="342900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3F781722-816A-4305-B446-15B4E2097865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74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174" y="71414"/>
            <a:ext cx="8738544" cy="500066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14282" y="928670"/>
            <a:ext cx="4143404" cy="5286412"/>
          </a:xfrm>
        </p:spPr>
        <p:txBody>
          <a:bodyPr>
            <a:normAutofit/>
          </a:bodyPr>
          <a:lstStyle>
            <a:lvl1pPr marL="342900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928670"/>
            <a:ext cx="4286280" cy="5286412"/>
          </a:xfrm>
        </p:spPr>
        <p:txBody>
          <a:bodyPr>
            <a:normAutofit/>
          </a:bodyPr>
          <a:lstStyle>
            <a:lvl1pPr marL="342900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3F781722-816A-4305-B446-15B4E2097865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12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6064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54269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63497" y="6515818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45786" y="6515817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30888" y="6515816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100">
                <a:latin typeface="+mn-ea"/>
                <a:ea typeface="+mn-ea"/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8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04" r:id="rId2"/>
    <p:sldLayoutId id="2147483688" r:id="rId3"/>
    <p:sldLayoutId id="2147483703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73E25-D287-4561-9DA2-BC83B06C5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C236F5-4D4E-4177-846D-5ACE9F6902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구 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740685-D622-430A-A519-8CCA3A16463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85975" y="3644900"/>
            <a:ext cx="6700838" cy="1224260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수소가스 누설탐지 경보시스템</a:t>
            </a:r>
            <a:endParaRPr lang="en-US" altLang="ko-KR" dirty="0"/>
          </a:p>
          <a:p>
            <a:r>
              <a:rPr lang="ko-KR" altLang="en-US" dirty="0"/>
              <a:t>애플리케이션 제작</a:t>
            </a:r>
          </a:p>
        </p:txBody>
      </p:sp>
    </p:spTree>
    <p:extLst>
      <p:ext uri="{BB962C8B-B14F-4D97-AF65-F5344CB8AC3E}">
        <p14:creationId xmlns:p14="http://schemas.microsoft.com/office/powerpoint/2010/main" val="195034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40DC-E28D-485D-903F-39D501AC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280D4-FD82-44C8-ADCD-27798FFF7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 계획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주차 현황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주차 계획</a:t>
            </a:r>
            <a:endParaRPr lang="en-US" altLang="ko-KR" dirty="0"/>
          </a:p>
          <a:p>
            <a:r>
              <a:rPr lang="en-US" altLang="ko-KR" dirty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36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3FD04-83BF-4D1D-BA6A-6127E0AB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5CBC9-755F-4BE1-8E03-16A04571C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740690"/>
          </a:xfrm>
        </p:spPr>
        <p:txBody>
          <a:bodyPr/>
          <a:lstStyle/>
          <a:p>
            <a:endParaRPr lang="en-US" altLang="ko-KR" sz="2000" dirty="0"/>
          </a:p>
          <a:p>
            <a:r>
              <a:rPr lang="ko-KR" altLang="en-US" dirty="0"/>
              <a:t>애플리케이션 레이아웃 변경</a:t>
            </a:r>
            <a:endParaRPr lang="en-US" altLang="ko-KR" dirty="0"/>
          </a:p>
          <a:p>
            <a:pPr lvl="1"/>
            <a:r>
              <a:rPr lang="ko-KR" altLang="en-US" dirty="0"/>
              <a:t>대표님께서 레이아웃 구성내용 수정 요청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실시간 데이터 처리 속도 개선</a:t>
            </a:r>
            <a:endParaRPr lang="en-US" altLang="ko-KR" dirty="0"/>
          </a:p>
          <a:p>
            <a:pPr lvl="1"/>
            <a:r>
              <a:rPr lang="ko-KR" altLang="en-US" dirty="0"/>
              <a:t>읽어 들이는 값은 </a:t>
            </a:r>
            <a:r>
              <a:rPr lang="en-US" altLang="ko-KR" dirty="0"/>
              <a:t>100</a:t>
            </a:r>
            <a:r>
              <a:rPr lang="ko-KR" altLang="en-US" dirty="0"/>
              <a:t>개인데 딜레이 </a:t>
            </a:r>
            <a:r>
              <a:rPr lang="en-US" altLang="ko-KR" dirty="0"/>
              <a:t>3~4</a:t>
            </a:r>
            <a:r>
              <a:rPr lang="ko-KR" altLang="en-US" dirty="0"/>
              <a:t>초</a:t>
            </a:r>
            <a:r>
              <a:rPr lang="en-US" altLang="ko-KR" dirty="0"/>
              <a:t>??</a:t>
            </a:r>
          </a:p>
          <a:p>
            <a:pPr lvl="2"/>
            <a:r>
              <a:rPr lang="ko-KR" altLang="en-US" dirty="0"/>
              <a:t>가상 에뮬레이터 사용 때문인지</a:t>
            </a:r>
            <a:endParaRPr lang="en-US" altLang="ko-KR" dirty="0"/>
          </a:p>
          <a:p>
            <a:pPr lvl="2"/>
            <a:r>
              <a:rPr lang="ko-KR" altLang="en-US" dirty="0"/>
              <a:t>오로지 사용한 입출력 통신 방법 문제인지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300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3FA0E-FB58-452A-BD09-1D1B1F4F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2B224-46CC-4F0A-B8CC-E5F646F6D5E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ko-KR" altLang="en-US" dirty="0"/>
              <a:t>레이아웃 변경</a:t>
            </a:r>
            <a:endParaRPr lang="en-US" altLang="ko-KR" dirty="0"/>
          </a:p>
          <a:p>
            <a:pPr lvl="1"/>
            <a:r>
              <a:rPr lang="ko-KR" altLang="en-US" dirty="0"/>
              <a:t>수치 표현 </a:t>
            </a:r>
            <a:r>
              <a:rPr lang="en-US" altLang="ko-KR" dirty="0"/>
              <a:t>: </a:t>
            </a:r>
            <a:r>
              <a:rPr lang="en-US" altLang="ko-KR" dirty="0" err="1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ProgressBar</a:t>
            </a:r>
            <a:r>
              <a:rPr lang="en-US" altLang="ko-KR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→</a:t>
            </a:r>
            <a:r>
              <a:rPr lang="ko-KR" altLang="en-US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dirty="0" err="1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TextView</a:t>
            </a:r>
            <a:endParaRPr lang="en-US" altLang="ko-KR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lvl="1"/>
            <a:r>
              <a:rPr lang="ko-KR" altLang="en-US" dirty="0"/>
              <a:t>일시정지 </a:t>
            </a:r>
            <a:r>
              <a:rPr lang="en-US" altLang="ko-KR" dirty="0"/>
              <a:t>/ </a:t>
            </a:r>
            <a:r>
              <a:rPr lang="ko-KR" altLang="en-US" dirty="0"/>
              <a:t>리셋 버튼 위치 </a:t>
            </a:r>
            <a:r>
              <a:rPr lang="en-US" altLang="ko-KR" dirty="0"/>
              <a:t>: </a:t>
            </a:r>
            <a:r>
              <a:rPr lang="ko-KR" altLang="en-US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상세정보 창 </a:t>
            </a:r>
            <a:r>
              <a:rPr lang="ko-KR" altLang="en-US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→ </a:t>
            </a:r>
            <a:r>
              <a:rPr lang="ko-KR" altLang="en-US" dirty="0" err="1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현황판</a:t>
            </a:r>
            <a:r>
              <a:rPr lang="ko-KR" altLang="en-US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창</a:t>
            </a:r>
            <a:endParaRPr lang="en-US" altLang="ko-KR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lvl="1"/>
            <a:r>
              <a:rPr lang="ko-KR" altLang="en-US" dirty="0"/>
              <a:t>가스 동 분리 </a:t>
            </a:r>
            <a:r>
              <a:rPr lang="en-US" altLang="ko-KR" dirty="0"/>
              <a:t>/ </a:t>
            </a:r>
            <a:r>
              <a:rPr lang="ko-KR" altLang="en-US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상세정보 창 </a:t>
            </a:r>
            <a:r>
              <a:rPr lang="ko-KR" altLang="en-US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→</a:t>
            </a:r>
            <a:r>
              <a:rPr lang="ko-KR" altLang="en-US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dirty="0" err="1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팝업창</a:t>
            </a:r>
            <a:endParaRPr lang="en-US" altLang="ko-KR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1ACE90-071E-4A7E-9850-3F8C9F4E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/>
              <a:pPr/>
              <a:t>4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A05711-E26E-4398-BE67-EF2F037B3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348880"/>
            <a:ext cx="2837232" cy="43930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159A47-BC13-4775-87D7-FA17B56E9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230" y="2348880"/>
            <a:ext cx="2837232" cy="443770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294FC6B-4836-4D65-A3A2-426E9124510A}"/>
              </a:ext>
            </a:extLst>
          </p:cNvPr>
          <p:cNvSpPr/>
          <p:nvPr/>
        </p:nvSpPr>
        <p:spPr>
          <a:xfrm>
            <a:off x="1907704" y="3933056"/>
            <a:ext cx="648072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0176E1-BA1C-432F-9F9B-81937E43DB25}"/>
              </a:ext>
            </a:extLst>
          </p:cNvPr>
          <p:cNvSpPr/>
          <p:nvPr/>
        </p:nvSpPr>
        <p:spPr>
          <a:xfrm>
            <a:off x="5465230" y="3068960"/>
            <a:ext cx="1418616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6D649C-15FF-44E2-8CA6-75C081E96832}"/>
              </a:ext>
            </a:extLst>
          </p:cNvPr>
          <p:cNvSpPr/>
          <p:nvPr/>
        </p:nvSpPr>
        <p:spPr>
          <a:xfrm>
            <a:off x="5868144" y="6309320"/>
            <a:ext cx="1944216" cy="477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4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D5F44-AFB3-43BF-904E-04707C47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3DB4EC-DA1F-4761-81B1-BC59112DD5FE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ko-KR" altLang="en-US" sz="2000" dirty="0"/>
              <a:t>실시간 데이터 처리 속도 개선</a:t>
            </a:r>
            <a:endParaRPr lang="en-US" altLang="ko-KR" sz="2000" dirty="0"/>
          </a:p>
          <a:p>
            <a:pPr lvl="1"/>
            <a:r>
              <a:rPr lang="ko-KR" altLang="en-US" dirty="0"/>
              <a:t>가상 에뮬레이터 대신 실제 기기 사용했을 시 속도가 더 빨랐음</a:t>
            </a:r>
            <a:endParaRPr lang="en-US" altLang="ko-KR" dirty="0"/>
          </a:p>
          <a:p>
            <a:pPr lvl="1"/>
            <a:r>
              <a:rPr lang="ko-KR" altLang="en-US" dirty="0"/>
              <a:t>값을 처리하기 위해 통신하는 </a:t>
            </a:r>
            <a:r>
              <a:rPr lang="en-US" altLang="ko-KR" dirty="0"/>
              <a:t>3~4</a:t>
            </a:r>
            <a:r>
              <a:rPr lang="ko-KR" altLang="en-US" dirty="0"/>
              <a:t>초의 시간은 불가피</a:t>
            </a:r>
            <a:endParaRPr lang="en-US" altLang="ko-KR" dirty="0"/>
          </a:p>
          <a:p>
            <a:endParaRPr lang="en-US" altLang="ko-KR" sz="2000" dirty="0"/>
          </a:p>
          <a:p>
            <a:endParaRPr lang="en-US" altLang="ko-KR" dirty="0"/>
          </a:p>
          <a:p>
            <a:r>
              <a:rPr lang="en-US" altLang="ko-KR" dirty="0" err="1"/>
              <a:t>ProgressBar</a:t>
            </a:r>
            <a:r>
              <a:rPr lang="ko-KR" altLang="en-US" dirty="0"/>
              <a:t>에서 </a:t>
            </a:r>
            <a:r>
              <a:rPr lang="en-US" altLang="ko-KR" dirty="0" err="1"/>
              <a:t>TextView</a:t>
            </a:r>
            <a:r>
              <a:rPr lang="ko-KR" altLang="en-US" dirty="0"/>
              <a:t>로의 변화</a:t>
            </a:r>
            <a:endParaRPr lang="en-US" altLang="ko-KR" dirty="0"/>
          </a:p>
          <a:p>
            <a:pPr lvl="1"/>
            <a:r>
              <a:rPr lang="en-US" altLang="ko-KR" dirty="0" err="1"/>
              <a:t>TextView</a:t>
            </a:r>
            <a:r>
              <a:rPr lang="ko-KR" altLang="en-US" dirty="0"/>
              <a:t>를 처리하기 위해서는 </a:t>
            </a:r>
            <a:r>
              <a:rPr lang="en-US" altLang="ko-KR" dirty="0" err="1"/>
              <a:t>setText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기존에</a:t>
            </a:r>
            <a:r>
              <a:rPr lang="en-US" altLang="ko-KR" dirty="0"/>
              <a:t> </a:t>
            </a:r>
            <a:r>
              <a:rPr lang="ko-KR" altLang="en-US" dirty="0"/>
              <a:t>사용했던 </a:t>
            </a:r>
            <a:r>
              <a:rPr lang="en-US" altLang="ko-KR" dirty="0" err="1"/>
              <a:t>Asynctask</a:t>
            </a:r>
            <a:r>
              <a:rPr lang="ko-KR" altLang="en-US" dirty="0"/>
              <a:t>에서 </a:t>
            </a:r>
            <a:r>
              <a:rPr lang="en-US" altLang="ko-KR" dirty="0" err="1"/>
              <a:t>setText</a:t>
            </a:r>
            <a:r>
              <a:rPr lang="ko-KR" altLang="en-US" dirty="0"/>
              <a:t>를 통해 값을 바꾸려고 하면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android.view.ViewRootImpl$CalledFromWrongThreadException</a:t>
            </a:r>
            <a:r>
              <a:rPr lang="en-US" altLang="ko-KR" dirty="0"/>
              <a:t>: </a:t>
            </a:r>
          </a:p>
          <a:p>
            <a:pPr marL="457200" lvl="1" indent="0">
              <a:buNone/>
            </a:pPr>
            <a:r>
              <a:rPr lang="en-US" altLang="ko-KR" dirty="0"/>
              <a:t>Only the original thread that created a view hierarchy can touch its views.</a:t>
            </a:r>
          </a:p>
          <a:p>
            <a:pPr marL="457200" lvl="1" indent="0">
              <a:buNone/>
            </a:pPr>
            <a:r>
              <a:rPr lang="ko-KR" altLang="en-US" dirty="0"/>
              <a:t>라는</a:t>
            </a:r>
            <a:r>
              <a:rPr lang="en-US" altLang="ko-KR" dirty="0"/>
              <a:t> </a:t>
            </a:r>
            <a:r>
              <a:rPr lang="ko-KR" altLang="en-US" dirty="0"/>
              <a:t>문구가 뜸</a:t>
            </a:r>
            <a:r>
              <a:rPr lang="en-US" altLang="ko-KR" dirty="0"/>
              <a:t> </a:t>
            </a:r>
            <a:r>
              <a:rPr lang="ko-KR" altLang="en-US" b="1" dirty="0"/>
              <a:t>→</a:t>
            </a:r>
            <a:r>
              <a:rPr lang="en-US" altLang="ko-KR" dirty="0"/>
              <a:t> </a:t>
            </a:r>
            <a:r>
              <a:rPr lang="en-US" altLang="ko-KR" dirty="0" err="1"/>
              <a:t>TextView</a:t>
            </a:r>
            <a:r>
              <a:rPr lang="ko-KR" altLang="en-US" dirty="0"/>
              <a:t>를 생성한 원 스레드에서만 값 변경이 가능함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 err="1"/>
              <a:t>Asynctask</a:t>
            </a:r>
            <a:r>
              <a:rPr lang="ko-KR" altLang="en-US" dirty="0"/>
              <a:t> 대신 </a:t>
            </a:r>
            <a:r>
              <a:rPr lang="ko-KR" altLang="en-US" dirty="0" err="1"/>
              <a:t>핸들러</a:t>
            </a:r>
            <a:r>
              <a:rPr lang="en-US" altLang="ko-KR" dirty="0"/>
              <a:t>(Handler)</a:t>
            </a:r>
            <a:r>
              <a:rPr lang="ko-KR" altLang="en-US" dirty="0"/>
              <a:t>를 사용하기로 결정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6405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B32A1-23E0-4B92-B88D-F5D261F4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466BD-403F-47E2-A3D3-4EBDDFB9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핸들러</a:t>
            </a:r>
            <a:endParaRPr lang="en-US" altLang="ko-KR" dirty="0"/>
          </a:p>
          <a:p>
            <a:pPr lvl="1"/>
            <a:r>
              <a:rPr lang="ko-KR" altLang="en-US" dirty="0"/>
              <a:t>스레드에서 </a:t>
            </a:r>
            <a:r>
              <a:rPr lang="en-US" altLang="ko-KR" dirty="0"/>
              <a:t>UI</a:t>
            </a:r>
            <a:r>
              <a:rPr lang="ko-KR" altLang="en-US" dirty="0"/>
              <a:t>를 제어할 때 주로 사용</a:t>
            </a:r>
            <a:endParaRPr lang="en-US" altLang="ko-KR" dirty="0"/>
          </a:p>
          <a:p>
            <a:pPr lvl="2"/>
            <a:r>
              <a:rPr lang="ko-KR" altLang="en-US" dirty="0"/>
              <a:t>스레드 객체가 </a:t>
            </a:r>
            <a:r>
              <a:rPr lang="ko-KR" altLang="en-US" dirty="0" err="1"/>
              <a:t>핸들러</a:t>
            </a:r>
            <a:r>
              <a:rPr lang="ko-KR" altLang="en-US" dirty="0"/>
              <a:t> 객체에게 정보 전송</a:t>
            </a:r>
            <a:endParaRPr lang="en-US" altLang="ko-KR" dirty="0"/>
          </a:p>
          <a:p>
            <a:pPr lvl="2"/>
            <a:r>
              <a:rPr lang="ko-KR" altLang="en-US" dirty="0" err="1"/>
              <a:t>핸들러</a:t>
            </a:r>
            <a:r>
              <a:rPr lang="ko-KR" altLang="en-US" dirty="0"/>
              <a:t> 객체가 </a:t>
            </a:r>
            <a:r>
              <a:rPr lang="en-US" altLang="ko-KR" dirty="0"/>
              <a:t>UI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각 스레드들은 작업 시 메시지를 메시지 큐에 저장</a:t>
            </a:r>
            <a:endParaRPr lang="en-US" altLang="ko-KR" dirty="0"/>
          </a:p>
          <a:p>
            <a:pPr lvl="2"/>
            <a:r>
              <a:rPr lang="en-US" altLang="ko-KR" dirty="0" err="1"/>
              <a:t>obtainMessage</a:t>
            </a:r>
            <a:r>
              <a:rPr lang="en-US" altLang="ko-KR" dirty="0"/>
              <a:t>() : </a:t>
            </a:r>
            <a:r>
              <a:rPr lang="ko-KR" altLang="en-US" dirty="0"/>
              <a:t>해당 스레드의 메시지를 </a:t>
            </a:r>
            <a:r>
              <a:rPr lang="en-US" altLang="ko-KR" dirty="0"/>
              <a:t>get</a:t>
            </a:r>
          </a:p>
          <a:p>
            <a:pPr lvl="2"/>
            <a:r>
              <a:rPr lang="en-US" altLang="ko-KR" dirty="0" err="1"/>
              <a:t>sendMessage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메시지 큐에 메시지 </a:t>
            </a:r>
            <a:r>
              <a:rPr lang="en-US" altLang="ko-KR" dirty="0"/>
              <a:t>send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메시지 큐에서 </a:t>
            </a:r>
            <a:r>
              <a:rPr lang="en-US" altLang="ko-KR" dirty="0" err="1"/>
              <a:t>Message.what</a:t>
            </a:r>
            <a:r>
              <a:rPr lang="en-US" altLang="ko-KR" dirty="0"/>
              <a:t>()</a:t>
            </a:r>
            <a:r>
              <a:rPr lang="ko-KR" altLang="en-US" dirty="0"/>
              <a:t>을 통해 스레드 구분</a:t>
            </a:r>
            <a:endParaRPr lang="en-US" altLang="ko-KR" dirty="0"/>
          </a:p>
          <a:p>
            <a:pPr lvl="2"/>
            <a:r>
              <a:rPr lang="en-US" altLang="ko-KR" dirty="0"/>
              <a:t>Ex) switch(</a:t>
            </a:r>
            <a:r>
              <a:rPr lang="en-US" altLang="ko-KR" dirty="0" err="1"/>
              <a:t>Message.what</a:t>
            </a:r>
            <a:r>
              <a:rPr lang="en-US" altLang="ko-KR" dirty="0"/>
              <a:t>())</a:t>
            </a:r>
            <a:r>
              <a:rPr lang="ko-KR" altLang="en-US" dirty="0"/>
              <a:t>을 이용해 작업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9002DF-5B85-4EA0-9602-99BC1B75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/ 8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9B6970-202F-4544-835B-184CE9CED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245" y="1124744"/>
            <a:ext cx="2653201" cy="411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2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66F74-8B7F-47AD-A580-FB03305B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주차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7AFA7-3498-4326-8431-76B2048BD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실시간</a:t>
            </a:r>
            <a:r>
              <a:rPr lang="en-US" altLang="ko-KR" dirty="0"/>
              <a:t> </a:t>
            </a:r>
            <a:r>
              <a:rPr lang="ko-KR" altLang="en-US" dirty="0"/>
              <a:t>데이터 갱신 마무리</a:t>
            </a:r>
            <a:endParaRPr lang="en-US" altLang="ko-KR" dirty="0"/>
          </a:p>
          <a:p>
            <a:pPr lvl="1"/>
            <a:r>
              <a:rPr lang="ko-KR" altLang="en-US" dirty="0"/>
              <a:t>값을 원활하게 조절하고 조절된 값을 알맞게 표시할 수 있도록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 </a:t>
            </a:r>
            <a:r>
              <a:rPr lang="en-US" altLang="ko-KR" dirty="0"/>
              <a:t>/ </a:t>
            </a:r>
            <a:r>
              <a:rPr lang="ko-KR" altLang="en-US" dirty="0"/>
              <a:t>클라이언트 코드 분리</a:t>
            </a:r>
            <a:endParaRPr lang="en-US" altLang="ko-KR" dirty="0"/>
          </a:p>
          <a:p>
            <a:pPr lvl="1"/>
            <a:r>
              <a:rPr lang="ko-KR" altLang="en-US" dirty="0"/>
              <a:t>실제 사용할 기기는 회사 컴퓨터가 아닌 휴대용 기기</a:t>
            </a:r>
            <a:endParaRPr lang="en-US" altLang="ko-KR" dirty="0"/>
          </a:p>
          <a:p>
            <a:pPr lvl="1"/>
            <a:r>
              <a:rPr lang="ko-KR" altLang="en-US" dirty="0"/>
              <a:t>따라서 서버를 구축하여 클라이언트에 값을 전달하고 클라이언트는 값을 받아와 알맞게 가공 처리를 할 수 있어야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78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F9543-DDBF-44FC-9FF7-CFE6EF56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BAECF-D173-429D-B32A-09F5AEBA0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경청해 주셔서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07A849-D98A-417F-B73A-AACF2669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/>
              <a:pPr/>
              <a:t>8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65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9443</TotalTime>
  <Words>306</Words>
  <Application>Microsoft Office PowerPoint</Application>
  <PresentationFormat>화면 슬라이드 쇼(4:3)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6주차 보고서</vt:lpstr>
      <vt:lpstr>목 차</vt:lpstr>
      <vt:lpstr>6주차 계획</vt:lpstr>
      <vt:lpstr>6주차 현황</vt:lpstr>
      <vt:lpstr>6주차 현황</vt:lpstr>
      <vt:lpstr>6주차 현황</vt:lpstr>
      <vt:lpstr>7주차 계획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Kim Gumin</cp:lastModifiedBy>
  <cp:revision>748</cp:revision>
  <dcterms:created xsi:type="dcterms:W3CDTF">2012-07-11T10:23:22Z</dcterms:created>
  <dcterms:modified xsi:type="dcterms:W3CDTF">2020-02-10T07:06:42Z</dcterms:modified>
</cp:coreProperties>
</file>