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88" r:id="rId2"/>
    <p:sldId id="489" r:id="rId3"/>
    <p:sldId id="491" r:id="rId4"/>
    <p:sldId id="497" r:id="rId5"/>
    <p:sldId id="494" r:id="rId6"/>
    <p:sldId id="495" r:id="rId7"/>
    <p:sldId id="496" r:id="rId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898989"/>
    <a:srgbClr val="CDF1FF"/>
    <a:srgbClr val="97E1FF"/>
    <a:srgbClr val="00A4E6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6" autoAdjust="0"/>
    <p:restoredTop sz="86477" autoAdjust="0"/>
  </p:normalViewPr>
  <p:slideViewPr>
    <p:cSldViewPr>
      <p:cViewPr varScale="1">
        <p:scale>
          <a:sx n="75" d="100"/>
          <a:sy n="75" d="100"/>
        </p:scale>
        <p:origin x="1085" y="6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-398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57356" y="1643051"/>
            <a:ext cx="6929486" cy="642942"/>
          </a:xfrm>
        </p:spPr>
        <p:txBody>
          <a:bodyPr>
            <a:noAutofit/>
          </a:bodyPr>
          <a:lstStyle>
            <a:lvl1pPr algn="r">
              <a:defRPr sz="4400" b="1">
                <a:solidFill>
                  <a:srgbClr val="0070C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85801" y="3068960"/>
            <a:ext cx="6701041" cy="576064"/>
          </a:xfrm>
        </p:spPr>
        <p:txBody>
          <a:bodyPr>
            <a:noAutofit/>
          </a:bodyPr>
          <a:lstStyle>
            <a:lvl1pPr marL="0" indent="0" algn="r">
              <a:buNone/>
              <a:defRPr sz="3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F7DCD88-EAB4-48F3-A170-B9D454253E9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85975" y="3644900"/>
            <a:ext cx="6700838" cy="431800"/>
          </a:xfrm>
        </p:spPr>
        <p:txBody>
          <a:bodyPr/>
          <a:lstStyle>
            <a:lvl1pPr marL="0" indent="0" algn="r">
              <a:buNone/>
              <a:defRPr sz="2000" b="1">
                <a:solidFill>
                  <a:srgbClr val="898989"/>
                </a:solidFill>
              </a:defRPr>
            </a:lvl1pPr>
            <a:lvl2pPr algn="r">
              <a:defRPr b="1">
                <a:solidFill>
                  <a:srgbClr val="898989"/>
                </a:solidFill>
              </a:defRPr>
            </a:lvl2pPr>
            <a:lvl3pPr algn="r">
              <a:defRPr b="1">
                <a:solidFill>
                  <a:srgbClr val="898989"/>
                </a:solidFill>
              </a:defRPr>
            </a:lvl3pPr>
            <a:lvl4pPr algn="r">
              <a:defRPr b="1">
                <a:solidFill>
                  <a:srgbClr val="898989"/>
                </a:solidFill>
              </a:defRPr>
            </a:lvl4pPr>
            <a:lvl5pPr algn="r">
              <a:defRPr b="1">
                <a:solidFill>
                  <a:srgbClr val="898989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8655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309" y="71414"/>
            <a:ext cx="8734409" cy="500066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5286412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l"/>
              <a:defRPr sz="2350" b="1">
                <a:solidFill>
                  <a:srgbClr val="7F7F7F"/>
                </a:solidFill>
              </a:defRPr>
            </a:lvl1pPr>
            <a:lvl2pPr>
              <a:lnSpc>
                <a:spcPct val="200000"/>
              </a:lnSpc>
              <a:defRPr sz="1800" b="1">
                <a:solidFill>
                  <a:srgbClr val="7F7F7F"/>
                </a:solidFill>
              </a:defRPr>
            </a:lvl2pPr>
            <a:lvl3pPr>
              <a:lnSpc>
                <a:spcPct val="200000"/>
              </a:lnSpc>
              <a:defRPr sz="1800" b="1">
                <a:solidFill>
                  <a:srgbClr val="7F7F7F"/>
                </a:solidFill>
              </a:defRPr>
            </a:lvl3pPr>
            <a:lvl4pPr>
              <a:lnSpc>
                <a:spcPct val="200000"/>
              </a:lnSpc>
              <a:defRPr sz="1800" b="1">
                <a:solidFill>
                  <a:srgbClr val="7F7F7F"/>
                </a:solidFill>
              </a:defRPr>
            </a:lvl4pPr>
            <a:lvl5pPr>
              <a:lnSpc>
                <a:spcPct val="200000"/>
              </a:lnSpc>
              <a:defRPr sz="1800" b="1">
                <a:solidFill>
                  <a:srgbClr val="7F7F7F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504" y="6448251"/>
            <a:ext cx="2133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3F781722-816A-4305-B446-15B4E2097865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89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내용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309" y="71414"/>
            <a:ext cx="8734409" cy="500066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5286412"/>
          </a:xfrm>
        </p:spPr>
        <p:txBody>
          <a:bodyPr/>
          <a:lstStyle>
            <a:lvl1pPr marL="342900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504" y="6448251"/>
            <a:ext cx="2133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3F781722-816A-4305-B446-15B4E2097865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74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174" y="71414"/>
            <a:ext cx="8738544" cy="500066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14282" y="928670"/>
            <a:ext cx="4143404" cy="5286412"/>
          </a:xfrm>
        </p:spPr>
        <p:txBody>
          <a:bodyPr>
            <a:normAutofit/>
          </a:bodyPr>
          <a:lstStyle>
            <a:lvl1pPr marL="342900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438" y="928670"/>
            <a:ext cx="4286280" cy="5286412"/>
          </a:xfrm>
        </p:spPr>
        <p:txBody>
          <a:bodyPr>
            <a:normAutofit/>
          </a:bodyPr>
          <a:lstStyle>
            <a:lvl1pPr marL="342900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504" y="6448251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3F781722-816A-4305-B446-15B4E2097865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12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6064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54269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263497" y="6515818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45786" y="6515817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30888" y="6515816"/>
            <a:ext cx="2133600" cy="253281"/>
          </a:xfrm>
          <a:prstGeom prst="rect">
            <a:avLst/>
          </a:prstGeom>
        </p:spPr>
        <p:txBody>
          <a:bodyPr/>
          <a:lstStyle>
            <a:lvl1pPr algn="r">
              <a:defRPr sz="1100">
                <a:latin typeface="+mn-ea"/>
                <a:ea typeface="+mn-ea"/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8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04" r:id="rId2"/>
    <p:sldLayoutId id="2147483688" r:id="rId3"/>
    <p:sldLayoutId id="2147483703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73E25-D287-4561-9DA2-BC83B06C5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 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C236F5-4D4E-4177-846D-5ACE9F6902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구 민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740685-D622-430A-A519-8CCA3A16463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85975" y="3644900"/>
            <a:ext cx="6700838" cy="1224260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수소가스 누설탐지 경보시스템</a:t>
            </a:r>
            <a:endParaRPr lang="en-US" altLang="ko-KR" dirty="0"/>
          </a:p>
          <a:p>
            <a:r>
              <a:rPr lang="ko-KR" altLang="en-US" dirty="0"/>
              <a:t>애플리케이션 제작</a:t>
            </a:r>
          </a:p>
        </p:txBody>
      </p:sp>
    </p:spTree>
    <p:extLst>
      <p:ext uri="{BB962C8B-B14F-4D97-AF65-F5344CB8AC3E}">
        <p14:creationId xmlns:p14="http://schemas.microsoft.com/office/powerpoint/2010/main" val="195034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40DC-E28D-485D-903F-39D501AC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280D4-FD82-44C8-ADCD-27798FFF7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계획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 현황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주차 계획</a:t>
            </a:r>
            <a:endParaRPr lang="en-US" altLang="ko-KR" dirty="0"/>
          </a:p>
          <a:p>
            <a:r>
              <a:rPr lang="en-US" altLang="ko-KR" dirty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36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3FD04-83BF-4D1D-BA6A-6127E0AB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5CBC9-755F-4BE1-8E03-16A04571C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5740690"/>
          </a:xfrm>
        </p:spPr>
        <p:txBody>
          <a:bodyPr/>
          <a:lstStyle/>
          <a:p>
            <a:r>
              <a:rPr lang="ko-KR" altLang="en-US" sz="2500" b="1" dirty="0"/>
              <a:t>애플리케이션과 연동</a:t>
            </a:r>
            <a:endParaRPr lang="en-US" altLang="ko-KR" sz="2500" b="1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애플리케이션에서 통신으로 읽기와 쓰기 기능 되도록 구성</a:t>
            </a:r>
            <a:endParaRPr lang="en-US" altLang="ko-KR" sz="2000" dirty="0"/>
          </a:p>
          <a:p>
            <a:pPr lvl="2"/>
            <a:r>
              <a:rPr lang="ko-KR" altLang="en-US" sz="2000" dirty="0"/>
              <a:t>읽는 값은 가스 값</a:t>
            </a:r>
            <a:endParaRPr lang="en-US" altLang="ko-KR" sz="2000" dirty="0"/>
          </a:p>
          <a:p>
            <a:pPr lvl="2"/>
            <a:r>
              <a:rPr lang="ko-KR" altLang="en-US" sz="2000" dirty="0"/>
              <a:t>쓰는 값은 동작 값</a:t>
            </a:r>
            <a:endParaRPr lang="en-US" altLang="ko-KR" sz="2000" dirty="0"/>
          </a:p>
          <a:p>
            <a:pPr lvl="3"/>
            <a:r>
              <a:rPr lang="ko-KR" altLang="en-US" sz="2000" dirty="0"/>
              <a:t>일시정지 시 동작 값 </a:t>
            </a:r>
            <a:r>
              <a:rPr lang="en-US" altLang="ko-KR" sz="2000" dirty="0"/>
              <a:t>1 </a:t>
            </a:r>
            <a:r>
              <a:rPr lang="ko-KR" altLang="en-US" sz="2000" dirty="0"/>
              <a:t>입력</a:t>
            </a:r>
            <a:endParaRPr lang="en-US" altLang="ko-KR" sz="2000" dirty="0"/>
          </a:p>
          <a:p>
            <a:pPr lvl="3"/>
            <a:r>
              <a:rPr lang="ko-KR" altLang="en-US" sz="2000" dirty="0"/>
              <a:t>리셋 시 동작 값 </a:t>
            </a:r>
            <a:r>
              <a:rPr lang="en-US" altLang="ko-KR" sz="2000" dirty="0"/>
              <a:t>2 </a:t>
            </a:r>
            <a:r>
              <a:rPr lang="ko-KR" altLang="en-US" sz="2000" dirty="0"/>
              <a:t>입력</a:t>
            </a:r>
            <a:endParaRPr lang="en-US" altLang="ko-KR" sz="2000" dirty="0"/>
          </a:p>
          <a:p>
            <a:pPr lvl="2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읽은 값이 디스플레이에 적절히 표시될 수 있도록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0A32FA-DE30-4321-8052-C63BD1640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60" y="3573017"/>
            <a:ext cx="8279679" cy="24482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0EF9F02-0B3F-4BFB-BB48-B90237DBF782}"/>
              </a:ext>
            </a:extLst>
          </p:cNvPr>
          <p:cNvSpPr/>
          <p:nvPr/>
        </p:nvSpPr>
        <p:spPr>
          <a:xfrm>
            <a:off x="1979712" y="5061664"/>
            <a:ext cx="4104456" cy="239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00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3FA0E-FB58-452A-BD09-1D1B1F4F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12B224-46CC-4F0A-B8CC-E5F646F6D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1ACE90-071E-4A7E-9850-3F8C9F4E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/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64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D5F44-AFB3-43BF-904E-04707C47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3DB4EC-DA1F-4761-81B1-BC59112DD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500" b="1" dirty="0"/>
              <a:t>애플리케이션과 연동</a:t>
            </a:r>
            <a:endParaRPr lang="en-US" altLang="ko-KR" sz="2000" dirty="0"/>
          </a:p>
          <a:p>
            <a:pPr lvl="1"/>
            <a:r>
              <a:rPr lang="ko-KR" altLang="en-US" sz="2000" dirty="0"/>
              <a:t>애플리케이션에서 통신으로 읽기와 쓰기 기능 되도록 구성</a:t>
            </a:r>
            <a:endParaRPr lang="en-US" altLang="ko-KR" sz="2000" dirty="0"/>
          </a:p>
          <a:p>
            <a:pPr lvl="1"/>
            <a:r>
              <a:rPr lang="ko-KR" altLang="en-US" sz="2000" dirty="0"/>
              <a:t>읽은 값이 디스플레이에 적절히 표시될 수 있도록</a:t>
            </a:r>
            <a:endParaRPr lang="en-US" altLang="ko-KR" sz="2000" dirty="0"/>
          </a:p>
          <a:p>
            <a:pPr lvl="1"/>
            <a:endParaRPr lang="en-US" altLang="ko-KR" sz="20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1696857-4E17-4264-A362-6CF320F1F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838" y="687232"/>
            <a:ext cx="4433042" cy="6056068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27ECFC7B-F22C-45EE-824E-76D4C06B4627}"/>
              </a:ext>
            </a:extLst>
          </p:cNvPr>
          <p:cNvGrpSpPr/>
          <p:nvPr/>
        </p:nvGrpSpPr>
        <p:grpSpPr>
          <a:xfrm>
            <a:off x="107503" y="692808"/>
            <a:ext cx="3893247" cy="6093778"/>
            <a:chOff x="107503" y="692808"/>
            <a:chExt cx="3893247" cy="609377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8946452-ED6B-4702-B0F7-709CE0EF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3" y="692808"/>
              <a:ext cx="3893247" cy="6093778"/>
            </a:xfrm>
            <a:prstGeom prst="rect">
              <a:avLst/>
            </a:prstGeom>
          </p:spPr>
        </p:pic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03F6C57-06D1-4FD1-91FE-DCDCC634E3CA}"/>
                </a:ext>
              </a:extLst>
            </p:cNvPr>
            <p:cNvSpPr/>
            <p:nvPr/>
          </p:nvSpPr>
          <p:spPr>
            <a:xfrm>
              <a:off x="3283482" y="820658"/>
              <a:ext cx="563035" cy="2160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13E9162-2535-401C-9093-39023D4D3330}"/>
                </a:ext>
              </a:extLst>
            </p:cNvPr>
            <p:cNvSpPr/>
            <p:nvPr/>
          </p:nvSpPr>
          <p:spPr>
            <a:xfrm>
              <a:off x="3275856" y="807342"/>
              <a:ext cx="216024" cy="245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3" name="test2">
            <a:hlinkClick r:id="" action="ppaction://media"/>
            <a:extLst>
              <a:ext uri="{FF2B5EF4-FFF2-40B4-BE49-F238E27FC236}">
                <a16:creationId xmlns:a16="http://schemas.microsoft.com/office/drawing/2014/main" id="{C1433242-9A91-4F46-BC85-FCE3BBDA7D8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486400" y="687232"/>
            <a:ext cx="3569454" cy="591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0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33333E-6 L -0.31667 -0.0101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33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4" fill="hold" display="0">
                  <p:stCondLst>
                    <p:cond delay="indefinite"/>
                  </p:stCondLst>
                </p:cTn>
                <p:tgtEl>
                  <p:spTgt spid="2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66F74-8B7F-47AD-A580-FB03305B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7AFA7-3498-4326-8431-76B2048BD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000" dirty="0"/>
          </a:p>
          <a:p>
            <a:r>
              <a:rPr lang="ko-KR" altLang="en-US" sz="2000" dirty="0"/>
              <a:t>애플리케이션 레이아웃 변경</a:t>
            </a:r>
            <a:endParaRPr lang="en-US" altLang="ko-KR" sz="2000" dirty="0"/>
          </a:p>
          <a:p>
            <a:pPr lvl="1"/>
            <a:r>
              <a:rPr lang="ko-KR" altLang="en-US" dirty="0"/>
              <a:t>대표님께서 레이아웃 구성내용 수정 요청 </a:t>
            </a:r>
            <a:endParaRPr lang="en-US" altLang="ko-KR" dirty="0"/>
          </a:p>
          <a:p>
            <a:endParaRPr lang="en-US" altLang="ko-KR" sz="2000" dirty="0"/>
          </a:p>
          <a:p>
            <a:endParaRPr lang="en-US" altLang="ko-KR" dirty="0"/>
          </a:p>
          <a:p>
            <a:r>
              <a:rPr lang="ko-KR" altLang="en-US" sz="2000" dirty="0"/>
              <a:t>실시간 데이터 처리 속도 개선</a:t>
            </a:r>
            <a:endParaRPr lang="en-US" altLang="ko-KR" sz="2000" dirty="0"/>
          </a:p>
          <a:p>
            <a:pPr lvl="1"/>
            <a:r>
              <a:rPr lang="ko-KR" altLang="en-US" dirty="0"/>
              <a:t>읽어 들이는 값은 </a:t>
            </a:r>
            <a:r>
              <a:rPr lang="en-US" altLang="ko-KR" dirty="0"/>
              <a:t>100</a:t>
            </a:r>
            <a:r>
              <a:rPr lang="ko-KR" altLang="en-US" dirty="0"/>
              <a:t>개인데 딜레이 </a:t>
            </a:r>
            <a:r>
              <a:rPr lang="en-US" altLang="ko-KR" dirty="0"/>
              <a:t>3~4</a:t>
            </a:r>
            <a:r>
              <a:rPr lang="ko-KR" altLang="en-US" dirty="0"/>
              <a:t>초</a:t>
            </a:r>
            <a:r>
              <a:rPr lang="en-US" altLang="ko-KR" dirty="0"/>
              <a:t>??</a:t>
            </a:r>
          </a:p>
          <a:p>
            <a:pPr lvl="2"/>
            <a:r>
              <a:rPr lang="ko-KR" altLang="en-US" dirty="0"/>
              <a:t>가상 에뮬레이터 사용 때문인지</a:t>
            </a:r>
            <a:endParaRPr lang="en-US" altLang="ko-KR" dirty="0"/>
          </a:p>
          <a:p>
            <a:pPr lvl="2"/>
            <a:r>
              <a:rPr lang="ko-KR" altLang="en-US" dirty="0"/>
              <a:t>오로지 사용한 입출력 통신 방법 문제인지</a:t>
            </a:r>
          </a:p>
        </p:txBody>
      </p:sp>
    </p:spTree>
    <p:extLst>
      <p:ext uri="{BB962C8B-B14F-4D97-AF65-F5344CB8AC3E}">
        <p14:creationId xmlns:p14="http://schemas.microsoft.com/office/powerpoint/2010/main" val="107178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F9543-DDBF-44FC-9FF7-CFE6EF56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BAECF-D173-429D-B32A-09F5AEBA0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경청해 주셔서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07A849-D98A-417F-B73A-AACF2669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/>
              <a:pPr/>
              <a:t>7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651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9260</TotalTime>
  <Words>134</Words>
  <Application>Microsoft Office PowerPoint</Application>
  <PresentationFormat>화면 슬라이드 쇼(4:3)</PresentationFormat>
  <Paragraphs>45</Paragraphs>
  <Slides>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4주차 보고서</vt:lpstr>
      <vt:lpstr>목 차</vt:lpstr>
      <vt:lpstr>3주차 계획</vt:lpstr>
      <vt:lpstr>3주차 현황</vt:lpstr>
      <vt:lpstr>3주차 현황</vt:lpstr>
      <vt:lpstr>4주차 계획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Kim Gumin</cp:lastModifiedBy>
  <cp:revision>738</cp:revision>
  <dcterms:created xsi:type="dcterms:W3CDTF">2012-07-11T10:23:22Z</dcterms:created>
  <dcterms:modified xsi:type="dcterms:W3CDTF">2020-02-03T07:49:48Z</dcterms:modified>
</cp:coreProperties>
</file>