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4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ko-KR" altLang="en-US" dirty="0"/>
              <a:t>수소가스 누설경보 시스템 연동 애플리케이션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</p:spPr>
        <p:txBody>
          <a:bodyPr/>
          <a:lstStyle/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모바일</a:t>
            </a:r>
            <a:endParaRPr lang="en-US" altLang="ko-KR" dirty="0"/>
          </a:p>
          <a:p>
            <a:r>
              <a:rPr lang="ko-KR" altLang="en-US" dirty="0" err="1"/>
              <a:t>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000" y="682794"/>
            <a:ext cx="8494513" cy="620713"/>
          </a:xfrm>
        </p:spPr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/>
              <a:t>앱의 목적</a:t>
            </a:r>
            <a:endParaRPr lang="en-US" altLang="ko-KR" dirty="0"/>
          </a:p>
          <a:p>
            <a:pPr>
              <a:buAutoNum type="arabicPeriod"/>
            </a:pPr>
            <a:endParaRPr lang="en-US" altLang="ko-KR" dirty="0"/>
          </a:p>
          <a:p>
            <a:r>
              <a:rPr lang="en-US" altLang="ko-KR" dirty="0"/>
              <a:t>2.	</a:t>
            </a:r>
            <a:r>
              <a:rPr lang="ko-KR" altLang="en-US" dirty="0"/>
              <a:t>앱의 이름</a:t>
            </a:r>
          </a:p>
          <a:p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앱의 기능</a:t>
            </a:r>
            <a:endParaRPr lang="en-US" altLang="ko-KR" dirty="0"/>
          </a:p>
          <a:p>
            <a:pPr>
              <a:buAutoNum type="arabicPeriod" startAt="3"/>
            </a:pP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/>
              <a:t>1</a:t>
            </a:r>
            <a:r>
              <a:rPr lang="ko-KR" altLang="en-US" dirty="0"/>
              <a:t>주차 계획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0000" y="7034471"/>
            <a:ext cx="8496000" cy="252000"/>
          </a:xfrm>
        </p:spPr>
        <p:txBody>
          <a:bodyPr/>
          <a:lstStyle/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726520" y="647410"/>
            <a:ext cx="3600000" cy="445078"/>
          </a:xfrm>
        </p:spPr>
        <p:txBody>
          <a:bodyPr/>
          <a:lstStyle/>
          <a:p>
            <a:pPr algn="ctr"/>
            <a:r>
              <a:rPr lang="ko-KR" altLang="en-US" sz="4000" b="1" dirty="0"/>
              <a:t>앱의 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F3C79-6EC1-4995-8D91-1453E0E46CF1}"/>
              </a:ext>
            </a:extLst>
          </p:cNvPr>
          <p:cNvSpPr txBox="1"/>
          <p:nvPr/>
        </p:nvSpPr>
        <p:spPr>
          <a:xfrm>
            <a:off x="557640" y="1093361"/>
            <a:ext cx="918154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현장실습 기업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쏠락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반도체 공정과정에서 발생하는 유독가스를 센서로 탐지하고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유출을 방지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수소차의 상용화를 위해 광주광역시는 지역 벤처기업과 국책과제를 수행 중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수소 충전소에서 수소 가스 탐지 시 모바일로 알림을 받을 수 있는 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애플리케이션 개발을 의뢰 받음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수소 가스 탐지 시스템은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버전으로 개발된 상태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3134" y="3651073"/>
            <a:ext cx="1080000" cy="2120113"/>
          </a:xfrm>
          <a:prstGeom prst="rect">
            <a:avLst/>
          </a:prstGeom>
        </p:spPr>
      </p:pic>
      <p:pic>
        <p:nvPicPr>
          <p:cNvPr id="15" name="그림 14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3536" y="3651073"/>
            <a:ext cx="1080000" cy="2120113"/>
          </a:xfrm>
          <a:prstGeom prst="rect">
            <a:avLst/>
          </a:prstGeom>
        </p:spPr>
      </p:pic>
      <p:pic>
        <p:nvPicPr>
          <p:cNvPr id="17" name="그림 16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3938" y="3651073"/>
            <a:ext cx="1080000" cy="2120113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Hydrogen Gas Leak Alarm System</a:t>
            </a:r>
            <a:r>
              <a:rPr lang="ko-KR" altLang="en-US" dirty="0"/>
              <a:t>의 약자</a:t>
            </a:r>
            <a:endParaRPr lang="en-US" altLang="ko-KR" dirty="0"/>
          </a:p>
        </p:txBody>
      </p:sp>
      <p:sp>
        <p:nvSpPr>
          <p:cNvPr id="18" name="텍스트 개체 틀 45"/>
          <p:cNvSpPr txBox="1">
            <a:spLocks/>
          </p:cNvSpPr>
          <p:nvPr/>
        </p:nvSpPr>
        <p:spPr>
          <a:xfrm>
            <a:off x="3172138" y="4028929"/>
            <a:ext cx="903600" cy="136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endParaRPr lang="en-US" altLang="ko-KR" dirty="0"/>
          </a:p>
        </p:txBody>
      </p:sp>
      <p:sp>
        <p:nvSpPr>
          <p:cNvPr id="19" name="텍스트 개체 틀 45"/>
          <p:cNvSpPr txBox="1">
            <a:spLocks/>
          </p:cNvSpPr>
          <p:nvPr/>
        </p:nvSpPr>
        <p:spPr>
          <a:xfrm>
            <a:off x="4851736" y="4028929"/>
            <a:ext cx="903600" cy="136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endParaRPr lang="en-US" altLang="ko-KR" dirty="0"/>
          </a:p>
        </p:txBody>
      </p:sp>
      <p:sp>
        <p:nvSpPr>
          <p:cNvPr id="20" name="텍스트 개체 틀 45"/>
          <p:cNvSpPr txBox="1">
            <a:spLocks/>
          </p:cNvSpPr>
          <p:nvPr/>
        </p:nvSpPr>
        <p:spPr>
          <a:xfrm>
            <a:off x="6531334" y="4028929"/>
            <a:ext cx="903600" cy="136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1300"/>
              </a:lnSpc>
              <a:buNone/>
              <a:defRPr sz="13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E94716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540000" y="755806"/>
            <a:ext cx="8496000" cy="620713"/>
          </a:xfrm>
        </p:spPr>
        <p:txBody>
          <a:bodyPr/>
          <a:lstStyle/>
          <a:p>
            <a:r>
              <a:rPr lang="en-US" altLang="ko-KR" dirty="0" err="1"/>
              <a:t>Ssollock_HGLAS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이름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40000" y="7012656"/>
            <a:ext cx="8496000" cy="252000"/>
          </a:xfrm>
        </p:spPr>
        <p:txBody>
          <a:bodyPr/>
          <a:lstStyle/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</a:p>
          <a:p>
            <a:r>
              <a:rPr lang="ko-KR" altLang="en-US" dirty="0"/>
              <a:t>핵심기능</a:t>
            </a:r>
            <a:r>
              <a:rPr lang="en-US" altLang="ko-KR" dirty="0"/>
              <a:t> – </a:t>
            </a:r>
            <a:r>
              <a:rPr lang="ko-KR" altLang="en-US" dirty="0"/>
              <a:t>수소가스 누설경보 시스템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540475" y="7111263"/>
            <a:ext cx="8496000" cy="252000"/>
          </a:xfrm>
        </p:spPr>
        <p:txBody>
          <a:bodyPr/>
          <a:lstStyle/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핵심적인 사항은 수소가스 </a:t>
            </a:r>
            <a:r>
              <a:rPr lang="ko-KR" altLang="en-US" dirty="0" err="1"/>
              <a:t>탐지량이</a:t>
            </a:r>
            <a:r>
              <a:rPr lang="ko-KR" altLang="en-US" dirty="0"/>
              <a:t> 일정량을 넘어서면 경보를 울리는 기능이 우선이다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</a:p>
          <a:p>
            <a:r>
              <a:rPr lang="ko-KR" altLang="en-US" dirty="0"/>
              <a:t>보조기능</a:t>
            </a:r>
            <a:r>
              <a:rPr lang="en-US" altLang="ko-KR" dirty="0"/>
              <a:t> – </a:t>
            </a:r>
            <a:r>
              <a:rPr lang="ko-KR" altLang="en-US" dirty="0"/>
              <a:t>자동 입력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로그인할 </a:t>
            </a:r>
            <a:r>
              <a:rPr lang="ko-KR" altLang="en-US" dirty="0"/>
              <a:t>시 관리자 아이디와 비밀번호를 일일이 치기 귀찮다고 해서</a:t>
            </a:r>
            <a:endParaRPr lang="en-US" altLang="ko-KR" dirty="0"/>
          </a:p>
          <a:p>
            <a:r>
              <a:rPr lang="ko-KR" altLang="en-US" dirty="0" err="1"/>
              <a:t>토글</a:t>
            </a:r>
            <a:r>
              <a:rPr lang="ko-KR" altLang="en-US" dirty="0"/>
              <a:t> 스위치를 하나 만들어서 아이디와 비밀번호를 자동으로 입력할 수 있도록 설정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</a:p>
          <a:p>
            <a:r>
              <a:rPr lang="ko-KR" altLang="en-US" dirty="0"/>
              <a:t>임시기능</a:t>
            </a:r>
            <a:r>
              <a:rPr lang="en-US" altLang="ko-KR" dirty="0"/>
              <a:t> – </a:t>
            </a:r>
            <a:r>
              <a:rPr lang="ko-KR" altLang="en-US" dirty="0"/>
              <a:t>누출 </a:t>
            </a:r>
            <a:r>
              <a:rPr lang="ko-KR" altLang="en-US" dirty="0" err="1"/>
              <a:t>가스량</a:t>
            </a:r>
            <a:r>
              <a:rPr lang="ko-KR" altLang="en-US" dirty="0"/>
              <a:t> 원격 조절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가스가 누출되고 있다는 경보를 울리는 것에 그치지 않고</a:t>
            </a:r>
            <a:endParaRPr lang="en-US" altLang="ko-KR" dirty="0"/>
          </a:p>
          <a:p>
            <a:r>
              <a:rPr lang="ko-KR" altLang="en-US" dirty="0"/>
              <a:t>원격으로 </a:t>
            </a:r>
            <a:r>
              <a:rPr lang="ko-KR" altLang="en-US" dirty="0" err="1"/>
              <a:t>가스량을</a:t>
            </a:r>
            <a:r>
              <a:rPr lang="ko-KR" altLang="en-US" dirty="0"/>
              <a:t> 조절해서 즉각적으로 누출을 막아야 효과적인 안전사고 방지가 가능함</a:t>
            </a:r>
            <a:r>
              <a:rPr lang="en-US" altLang="ko-KR" dirty="0"/>
              <a:t>.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39999" y="753800"/>
            <a:ext cx="8496000" cy="620713"/>
          </a:xfrm>
        </p:spPr>
        <p:txBody>
          <a:bodyPr/>
          <a:lstStyle/>
          <a:p>
            <a:r>
              <a:rPr lang="en-US" altLang="ko-KR" dirty="0"/>
              <a:t>feature.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앱 기능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540000" y="741948"/>
            <a:ext cx="8496000" cy="620713"/>
          </a:xfrm>
        </p:spPr>
        <p:txBody>
          <a:bodyPr/>
          <a:lstStyle/>
          <a:p>
            <a:r>
              <a:rPr lang="en-US" altLang="ko-KR" dirty="0"/>
              <a:t>process.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계획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990216" y="1780609"/>
            <a:ext cx="8045784" cy="236985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버전의 가스 누설 경보 시스템에 대한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애플리케이션의 기본 레이아웃 구상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6" name="그림 35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0204" y="5518409"/>
            <a:ext cx="255591" cy="255591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DC84B4A3-6B8F-4617-90BD-355CB6F1F709}"/>
              </a:ext>
            </a:extLst>
          </p:cNvPr>
          <p:cNvGrpSpPr/>
          <p:nvPr/>
        </p:nvGrpSpPr>
        <p:grpSpPr>
          <a:xfrm>
            <a:off x="1422264" y="4586149"/>
            <a:ext cx="1080000" cy="2120113"/>
            <a:chOff x="1620000" y="3576324"/>
            <a:chExt cx="1080000" cy="2120113"/>
          </a:xfrm>
        </p:grpSpPr>
        <p:pic>
          <p:nvPicPr>
            <p:cNvPr id="53" name="그림 52" descr="iphone.jpg">
              <a:extLst>
                <a:ext uri="{FF2B5EF4-FFF2-40B4-BE49-F238E27FC236}">
                  <a16:creationId xmlns:a16="http://schemas.microsoft.com/office/drawing/2014/main" id="{504D1FCB-FF20-4DA6-BC24-E350F5DB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00" y="3576324"/>
              <a:ext cx="1080000" cy="2120113"/>
            </a:xfrm>
            <a:prstGeom prst="rect">
              <a:avLst/>
            </a:prstGeom>
          </p:spPr>
        </p:pic>
        <p:sp>
          <p:nvSpPr>
            <p:cNvPr id="54" name="텍스트 개체 틀 45">
              <a:extLst>
                <a:ext uri="{FF2B5EF4-FFF2-40B4-BE49-F238E27FC236}">
                  <a16:creationId xmlns:a16="http://schemas.microsoft.com/office/drawing/2014/main" id="{B6C98BF1-8A1A-4CA8-92CF-ACB7AFF79F40}"/>
                </a:ext>
              </a:extLst>
            </p:cNvPr>
            <p:cNvSpPr txBox="1">
              <a:spLocks/>
            </p:cNvSpPr>
            <p:nvPr/>
          </p:nvSpPr>
          <p:spPr>
            <a:xfrm>
              <a:off x="1716520" y="3936439"/>
              <a:ext cx="903600" cy="1364400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algn="ctr">
                <a:lnSpc>
                  <a:spcPts val="1100"/>
                </a:lnSpc>
                <a:buNone/>
                <a:defRPr sz="1000" b="1">
                  <a:solidFill>
                    <a:srgbClr val="EA5514"/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marL="391146" lvl="0" indent="-391146">
                <a:spcBef>
                  <a:spcPct val="20000"/>
                </a:spcBef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EA5514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시스템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F3AC67E-E6ED-49C0-88DE-576641415A2A}"/>
              </a:ext>
            </a:extLst>
          </p:cNvPr>
          <p:cNvGrpSpPr/>
          <p:nvPr/>
        </p:nvGrpSpPr>
        <p:grpSpPr>
          <a:xfrm>
            <a:off x="7073735" y="4568407"/>
            <a:ext cx="1080000" cy="2120113"/>
            <a:chOff x="1620000" y="3576324"/>
            <a:chExt cx="1080000" cy="2120113"/>
          </a:xfrm>
        </p:grpSpPr>
        <p:pic>
          <p:nvPicPr>
            <p:cNvPr id="57" name="그림 56" descr="iphone.jpg">
              <a:extLst>
                <a:ext uri="{FF2B5EF4-FFF2-40B4-BE49-F238E27FC236}">
                  <a16:creationId xmlns:a16="http://schemas.microsoft.com/office/drawing/2014/main" id="{47D068DF-0AAF-4789-9DDF-DE5109C0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00" y="3576324"/>
              <a:ext cx="1080000" cy="2120113"/>
            </a:xfrm>
            <a:prstGeom prst="rect">
              <a:avLst/>
            </a:prstGeom>
          </p:spPr>
        </p:pic>
        <p:sp>
          <p:nvSpPr>
            <p:cNvPr id="58" name="텍스트 개체 틀 45">
              <a:extLst>
                <a:ext uri="{FF2B5EF4-FFF2-40B4-BE49-F238E27FC236}">
                  <a16:creationId xmlns:a16="http://schemas.microsoft.com/office/drawing/2014/main" id="{09A37C78-4723-4243-9216-112AAB9DFE13}"/>
                </a:ext>
              </a:extLst>
            </p:cNvPr>
            <p:cNvSpPr txBox="1">
              <a:spLocks/>
            </p:cNvSpPr>
            <p:nvPr/>
          </p:nvSpPr>
          <p:spPr>
            <a:xfrm>
              <a:off x="1716520" y="3936439"/>
              <a:ext cx="903600" cy="1364400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algn="ctr">
                <a:lnSpc>
                  <a:spcPts val="1100"/>
                </a:lnSpc>
                <a:buNone/>
                <a:defRPr sz="1000" b="1">
                  <a:solidFill>
                    <a:srgbClr val="EA5514"/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marL="391146" lvl="0" indent="-391146">
                <a:spcBef>
                  <a:spcPct val="20000"/>
                </a:spcBef>
              </a:pPr>
              <a:r>
                <a:rPr lang="ko-KR" altLang="en-US" dirty="0"/>
                <a:t>앱 레이아웃</a:t>
              </a:r>
              <a:endParaRPr lang="en-US" altLang="ko-KR" dirty="0"/>
            </a:p>
            <a:p>
              <a:pPr marL="391146" lvl="0" indent="-391146">
                <a:spcBef>
                  <a:spcPct val="20000"/>
                </a:spcBef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EA5514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구상</a:t>
              </a:r>
            </a:p>
          </p:txBody>
        </p:sp>
      </p:grp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90B1F5EA-CDCF-44E4-8992-1BAC19545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832" y="7048635"/>
            <a:ext cx="8496000" cy="252000"/>
          </a:xfrm>
        </p:spPr>
        <p:txBody>
          <a:bodyPr/>
          <a:lstStyle/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654561" y="3503501"/>
            <a:ext cx="3384278" cy="872741"/>
          </a:xfrm>
        </p:spPr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E5C46A85-BE45-4D76-961D-2B8DA223D0F8}"/>
              </a:ext>
            </a:extLst>
          </p:cNvPr>
          <p:cNvSpPr txBox="1">
            <a:spLocks/>
          </p:cNvSpPr>
          <p:nvPr/>
        </p:nvSpPr>
        <p:spPr>
          <a:xfrm>
            <a:off x="540000" y="711126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900"/>
              </a:lnSpc>
              <a:spcBef>
                <a:spcPct val="20000"/>
              </a:spcBef>
              <a:buFont typeface="Arial" pitchFamily="34" charset="0"/>
              <a:buNone/>
              <a:defRPr sz="700" b="0" kern="120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/>
              <a:t>2020.01.06 / 155951 </a:t>
            </a:r>
            <a:r>
              <a:rPr lang="ko-KR" altLang="en-US" sz="1200" dirty="0" err="1"/>
              <a:t>김구민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237</Words>
  <Application>Microsoft Office PowerPoint</Application>
  <PresentationFormat>사용자 지정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Kim Gumin</cp:lastModifiedBy>
  <cp:revision>273</cp:revision>
  <dcterms:created xsi:type="dcterms:W3CDTF">2012-01-09T10:53:10Z</dcterms:created>
  <dcterms:modified xsi:type="dcterms:W3CDTF">2020-01-06T07:31:00Z</dcterms:modified>
</cp:coreProperties>
</file>