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C3F2D-D7A4-1B27-99DF-99C4681B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1F46B-0DCB-39AA-D9D6-D60D6519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F1184-C7A0-2CD6-053E-66BE301C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94343-BF4C-AD2B-F15A-FE17780E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283A7-806C-BC96-D519-9509A148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4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5CF84-BAD7-37AC-FD81-05463E99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BB367-F34E-94FF-BBDD-AFA3A5F7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EBF48-B271-5C9A-C5D8-0A073FD4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2A8BC-38A4-D993-2DED-4C022E32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93497-4CB6-90F0-5007-1809848C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4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F65B0-00A8-8AC5-C17A-B8D5D2852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68DF0A-2863-02F1-3897-022E4C953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D22BF-8036-ECFA-4DB4-F8FD097B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3494B-7088-B238-2E5E-9883DF5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84156-81E5-3315-5075-BA90AC1E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0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D778A-D086-87CE-2F9D-5FBC5AAC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448D-D3B7-C66A-7525-FEAF82A4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2AC0A-5957-3181-9809-43ED6CA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B27B0-68C1-6E08-F21B-0F675CD1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888A8-C457-51FF-5959-3B37D87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3D46D-867B-4A2B-D859-32C43C5B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D1074-9C48-C2AE-851A-3AA210E6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87870-4CF1-C124-EC56-977205C1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8F33-4FA8-DB78-5D0B-4A927386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D87F6-8AA0-413B-3B9A-013BC90E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82E36-2195-E219-3FE7-BB312F40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415B-4639-7037-A159-C0AAD616E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9D84E-1860-F322-7FE3-7BB7FC22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38F9B-2F8B-1D34-2F93-C50B1A7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34C0A-11F1-44DA-2C21-39C1F28C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06CFC-4A12-C2CF-4C5F-ACB3A521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F7F52-1FB4-07B5-709D-EC933CC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89C33-48BE-C9A3-840E-1B7B028D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C9B3E-A5AA-2DC7-6CCF-1C8D0332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6935A1-DF0F-8AE4-CEEF-1ABBD441B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D264B-DF8C-3024-7B4D-9F2657F54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E03F0-77AF-BFF4-59C9-CF9EBB9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EC7D7A-6783-36D1-539F-686991EA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F1E6FD-55A1-9287-D47B-C8B0D4F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C0721-989E-F7D0-5D75-97FDE08B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001070-052E-C923-E3A5-8A41935C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4B191F-74BA-FF54-C87A-1BAD81FC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7BDF8A-EAB1-2803-7904-AF8B89D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7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B4B2FE-635F-1DE9-C239-65409EEB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C6C89-E79A-906E-9D50-F9F923E0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FBA3C-1BB7-1EE2-7471-EA0AF7B4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8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1CD3-594B-0D6F-B29C-555438F4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AD403-E4DC-29D5-63E0-99221DB1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293DF-6A1A-D776-046B-5AFA3A38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BF912-132C-F913-9632-8099D2E4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AACC8-A26C-6400-6D40-AD47ACA7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DFD5CE-F90D-7E83-117C-4B11C1B3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F388-820B-B820-9991-B3369BEF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1ED76-9FD3-3408-FB3D-1653A5F24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08921-441D-227B-DD8B-CE7776749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598C4-492B-8E7F-C1FB-458EA047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7B6B2-7E3B-3E8E-6CD6-2E08EE6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1177D-D103-D9F3-5B7B-1256947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5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51E3D9-0561-219F-636C-8692A2F9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00DDE-A8EA-CB99-BEBF-AA91468C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2D4CC-6086-E62C-A007-56BBE07E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67B7-D2B3-4847-B373-39977D2F19CC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59398-94A3-DB50-909B-2F2D24C71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CE3D4-8B96-A25F-02A3-5CEA0861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35E4E-692A-1115-BCAE-FC0EE86FB82C}"/>
              </a:ext>
            </a:extLst>
          </p:cNvPr>
          <p:cNvSpPr txBox="1"/>
          <p:nvPr/>
        </p:nvSpPr>
        <p:spPr>
          <a:xfrm>
            <a:off x="297180" y="274320"/>
            <a:ext cx="806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설치를 위해 </a:t>
            </a:r>
            <a:r>
              <a:rPr lang="en-US" altLang="ko-KR" dirty="0"/>
              <a:t>MariaDB</a:t>
            </a:r>
            <a:r>
              <a:rPr lang="ko-KR" altLang="en-US" dirty="0"/>
              <a:t>를 먼저 설치한다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설치 시 </a:t>
            </a:r>
            <a:r>
              <a:rPr lang="en-US" altLang="ko-KR" dirty="0"/>
              <a:t>root </a:t>
            </a:r>
            <a:r>
              <a:rPr lang="ko-KR" altLang="en-US" dirty="0"/>
              <a:t>비밀번호 및 </a:t>
            </a:r>
            <a:r>
              <a:rPr lang="en-US" altLang="ko-KR" dirty="0"/>
              <a:t>Port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서비스 명이 변경되었다면 기록한다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본문서는 </a:t>
            </a:r>
            <a:r>
              <a:rPr lang="en-US" altLang="ko-KR" dirty="0"/>
              <a:t>“</a:t>
            </a:r>
            <a:r>
              <a:rPr lang="ko-KR" altLang="en-US" dirty="0"/>
              <a:t>기본</a:t>
            </a:r>
            <a:r>
              <a:rPr lang="en-US" altLang="ko-KR" dirty="0"/>
              <a:t>“ </a:t>
            </a:r>
            <a:r>
              <a:rPr lang="ko-KR" altLang="en-US" dirty="0"/>
              <a:t>설치를 기준으로 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31A36-986A-37FF-E8B9-CE85B840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" y="1985962"/>
            <a:ext cx="5188268" cy="4056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7C8E62-89D5-D414-CB8B-5D98C946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29" y="1968790"/>
            <a:ext cx="5785485" cy="40734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9475469" y="3756244"/>
            <a:ext cx="1972009" cy="621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7FF0A-5813-19D4-2574-0661632D308A}"/>
              </a:ext>
            </a:extLst>
          </p:cNvPr>
          <p:cNvSpPr/>
          <p:nvPr/>
        </p:nvSpPr>
        <p:spPr>
          <a:xfrm>
            <a:off x="5349239" y="3756244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7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35E4E-692A-1115-BCAE-FC0EE86FB82C}"/>
              </a:ext>
            </a:extLst>
          </p:cNvPr>
          <p:cNvSpPr txBox="1"/>
          <p:nvPr/>
        </p:nvSpPr>
        <p:spPr>
          <a:xfrm>
            <a:off x="297180" y="274320"/>
            <a:ext cx="5817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MariaDB</a:t>
            </a:r>
            <a:r>
              <a:rPr lang="ko-KR" altLang="en-US" dirty="0"/>
              <a:t>에 </a:t>
            </a:r>
            <a:r>
              <a:rPr lang="en-US" altLang="ko-KR" dirty="0"/>
              <a:t>[</a:t>
            </a:r>
            <a:r>
              <a:rPr lang="en-US" altLang="ko-KR" dirty="0" err="1"/>
              <a:t>Gitea</a:t>
            </a:r>
            <a:r>
              <a:rPr lang="en-US" altLang="ko-KR" dirty="0"/>
              <a:t>] </a:t>
            </a:r>
            <a:r>
              <a:rPr lang="ko-KR" altLang="en-US" dirty="0"/>
              <a:t>데이터 베이스를 신규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D196B5-B2BD-B052-D92B-516A86981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81" t="13424" r="27378" b="49000"/>
          <a:stretch/>
        </p:blipFill>
        <p:spPr>
          <a:xfrm>
            <a:off x="538608" y="1552426"/>
            <a:ext cx="6361579" cy="4222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58E48C-913F-5427-0BF3-6EC7D7F1635E}"/>
              </a:ext>
            </a:extLst>
          </p:cNvPr>
          <p:cNvSpPr/>
          <p:nvPr/>
        </p:nvSpPr>
        <p:spPr>
          <a:xfrm>
            <a:off x="4772359" y="3097530"/>
            <a:ext cx="1411271" cy="205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06E7DF-D90F-A58B-30A7-5E26C1B0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06" y="2454175"/>
            <a:ext cx="3038475" cy="24193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CAF8C4D-F496-4E35-077E-195E45FA59D7}"/>
              </a:ext>
            </a:extLst>
          </p:cNvPr>
          <p:cNvSpPr/>
          <p:nvPr/>
        </p:nvSpPr>
        <p:spPr>
          <a:xfrm>
            <a:off x="6703302" y="3353127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E51191-4E5B-3DD3-4F3A-B23B43EB6223}"/>
              </a:ext>
            </a:extLst>
          </p:cNvPr>
          <p:cNvSpPr/>
          <p:nvPr/>
        </p:nvSpPr>
        <p:spPr>
          <a:xfrm>
            <a:off x="8309609" y="2818984"/>
            <a:ext cx="2011681" cy="289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35E4E-692A-1115-BCAE-FC0EE86FB82C}"/>
              </a:ext>
            </a:extLst>
          </p:cNvPr>
          <p:cNvSpPr txBox="1"/>
          <p:nvPr/>
        </p:nvSpPr>
        <p:spPr>
          <a:xfrm>
            <a:off x="297180" y="274320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 파일을 적당한 곳에 옮기고 서비스 등록을 수행한다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8F8FCB-F9E5-B0F4-7AF0-E98560E6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94" y="1415684"/>
            <a:ext cx="6430236" cy="4607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58E48C-913F-5427-0BF3-6EC7D7F1635E}"/>
              </a:ext>
            </a:extLst>
          </p:cNvPr>
          <p:cNvSpPr/>
          <p:nvPr/>
        </p:nvSpPr>
        <p:spPr>
          <a:xfrm>
            <a:off x="2040589" y="2160270"/>
            <a:ext cx="3800141" cy="194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B066F-4492-5796-9575-67FBD37EF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22"/>
          <a:stretch/>
        </p:blipFill>
        <p:spPr>
          <a:xfrm>
            <a:off x="7068503" y="1415684"/>
            <a:ext cx="4985020" cy="46079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90FCA0-D1CB-DF77-97E6-E8202C94E840}"/>
              </a:ext>
            </a:extLst>
          </p:cNvPr>
          <p:cNvSpPr/>
          <p:nvPr/>
        </p:nvSpPr>
        <p:spPr>
          <a:xfrm>
            <a:off x="7057073" y="2089784"/>
            <a:ext cx="2578417" cy="893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727E5-8733-C740-59B0-94E70DA263F7}"/>
              </a:ext>
            </a:extLst>
          </p:cNvPr>
          <p:cNvSpPr txBox="1"/>
          <p:nvPr/>
        </p:nvSpPr>
        <p:spPr>
          <a:xfrm>
            <a:off x="297180" y="274320"/>
            <a:ext cx="11168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 파일을 적당한 곳에 옮기고 서비스 등록을 수행한다</a:t>
            </a:r>
            <a:r>
              <a:rPr lang="en-US" altLang="ko-KR" dirty="0"/>
              <a:t>.(</a:t>
            </a:r>
            <a:r>
              <a:rPr lang="ko-KR" altLang="en-US" dirty="0"/>
              <a:t>관리자 권한 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* </a:t>
            </a:r>
            <a:r>
              <a:rPr lang="en-US" altLang="ko-KR" dirty="0" err="1"/>
              <a:t>sc</a:t>
            </a:r>
            <a:r>
              <a:rPr lang="en-US" altLang="ko-KR" dirty="0"/>
              <a:t> create </a:t>
            </a:r>
            <a:r>
              <a:rPr lang="en-US" altLang="ko-KR" dirty="0" err="1"/>
              <a:t>gitea</a:t>
            </a:r>
            <a:r>
              <a:rPr lang="en-US" altLang="ko-KR" dirty="0"/>
              <a:t> start= auto </a:t>
            </a:r>
            <a:r>
              <a:rPr lang="en-US" altLang="ko-KR" dirty="0" err="1"/>
              <a:t>binPath</a:t>
            </a:r>
            <a:r>
              <a:rPr lang="en-US" altLang="ko-KR" dirty="0"/>
              <a:t>="\"D:\GoGitServer\gitea-1.19.0-gogit-windows-4.0-386.exe\" </a:t>
            </a:r>
          </a:p>
          <a:p>
            <a:r>
              <a:rPr lang="en-US" altLang="ko-KR" dirty="0"/>
              <a:t>      web --config "D:\GoGitServer\custom\conf\app.ini\"“</a:t>
            </a:r>
          </a:p>
          <a:p>
            <a:r>
              <a:rPr lang="en-US" altLang="ko-KR" dirty="0"/>
              <a:t>    * </a:t>
            </a:r>
            <a:r>
              <a:rPr lang="en-US" altLang="ko-KR" dirty="0" err="1"/>
              <a:t>sc</a:t>
            </a:r>
            <a:r>
              <a:rPr lang="en-US" altLang="ko-KR" dirty="0"/>
              <a:t> config </a:t>
            </a:r>
            <a:r>
              <a:rPr lang="en-US" altLang="ko-KR" dirty="0" err="1"/>
              <a:t>gitea</a:t>
            </a:r>
            <a:r>
              <a:rPr lang="en-US" altLang="ko-KR" dirty="0"/>
              <a:t> depend=MySQL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38956-E26B-BD20-7533-713A7738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3" y="1905306"/>
            <a:ext cx="8544878" cy="44688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58E48C-913F-5427-0BF3-6EC7D7F1635E}"/>
              </a:ext>
            </a:extLst>
          </p:cNvPr>
          <p:cNvSpPr/>
          <p:nvPr/>
        </p:nvSpPr>
        <p:spPr>
          <a:xfrm>
            <a:off x="370522" y="5208269"/>
            <a:ext cx="8396287" cy="918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FC48AE-2226-8861-181F-25955186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809" y="2525400"/>
            <a:ext cx="3299126" cy="29375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BE204C-07BD-7776-E4CA-54AA59018D9C}"/>
              </a:ext>
            </a:extLst>
          </p:cNvPr>
          <p:cNvSpPr/>
          <p:nvPr/>
        </p:nvSpPr>
        <p:spPr>
          <a:xfrm>
            <a:off x="8766809" y="3028950"/>
            <a:ext cx="2699198" cy="175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5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727E5-8733-C740-59B0-94E70DA263F7}"/>
              </a:ext>
            </a:extLst>
          </p:cNvPr>
          <p:cNvSpPr txBox="1"/>
          <p:nvPr/>
        </p:nvSpPr>
        <p:spPr>
          <a:xfrm>
            <a:off x="297180" y="274320"/>
            <a:ext cx="9921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ko-KR" altLang="en-US" dirty="0"/>
              <a:t>서비스를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최초 실행 시 </a:t>
            </a:r>
            <a:r>
              <a:rPr lang="en-US" altLang="ko-KR" dirty="0"/>
              <a:t>[</a:t>
            </a:r>
            <a:r>
              <a:rPr lang="ko-KR" altLang="en-US" dirty="0"/>
              <a:t>시작 중</a:t>
            </a:r>
            <a:r>
              <a:rPr lang="en-US" altLang="ko-KR" dirty="0"/>
              <a:t>] </a:t>
            </a:r>
            <a:r>
              <a:rPr lang="ko-KR" altLang="en-US" dirty="0"/>
              <a:t>에서 </a:t>
            </a:r>
            <a:r>
              <a:rPr lang="ko-KR" altLang="en-US" dirty="0" err="1"/>
              <a:t>멈춰있다</a:t>
            </a:r>
            <a:r>
              <a:rPr lang="en-US" altLang="ko-KR" dirty="0"/>
              <a:t>. Localhost:3000 </a:t>
            </a:r>
            <a:r>
              <a:rPr lang="ko-KR" altLang="en-US" dirty="0"/>
              <a:t>으로 접속하여 최초 접속을 수행한다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D1AA12-C2FF-AC64-4BCB-16D5B43E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1303020"/>
            <a:ext cx="5369338" cy="50549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BE204C-07BD-7776-E4CA-54AA59018D9C}"/>
              </a:ext>
            </a:extLst>
          </p:cNvPr>
          <p:cNvSpPr/>
          <p:nvPr/>
        </p:nvSpPr>
        <p:spPr>
          <a:xfrm>
            <a:off x="2089784" y="2640330"/>
            <a:ext cx="4471035" cy="205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EE4724C-928D-0286-0F61-6DBD25CA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28" y="1159232"/>
            <a:ext cx="6763217" cy="5424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C45A20-3F64-F771-106F-5E607242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2" y="1159233"/>
            <a:ext cx="6763217" cy="5424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35E4E-692A-1115-BCAE-FC0EE86FB82C}"/>
              </a:ext>
            </a:extLst>
          </p:cNvPr>
          <p:cNvSpPr txBox="1"/>
          <p:nvPr/>
        </p:nvSpPr>
        <p:spPr>
          <a:xfrm>
            <a:off x="297180" y="274320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최초 설치 시 설정을 등록한다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58E48C-913F-5427-0BF3-6EC7D7F1635E}"/>
              </a:ext>
            </a:extLst>
          </p:cNvPr>
          <p:cNvSpPr/>
          <p:nvPr/>
        </p:nvSpPr>
        <p:spPr>
          <a:xfrm>
            <a:off x="2749249" y="3468094"/>
            <a:ext cx="3628691" cy="1817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949EFE-B09E-1F49-3CA4-99B3FC087D11}"/>
              </a:ext>
            </a:extLst>
          </p:cNvPr>
          <p:cNvSpPr/>
          <p:nvPr/>
        </p:nvSpPr>
        <p:spPr>
          <a:xfrm>
            <a:off x="7474685" y="5360669"/>
            <a:ext cx="949225" cy="293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9F4B83-BB7B-FA93-B8C2-8CB2CB14DCBA}"/>
              </a:ext>
            </a:extLst>
          </p:cNvPr>
          <p:cNvSpPr/>
          <p:nvPr/>
        </p:nvSpPr>
        <p:spPr>
          <a:xfrm>
            <a:off x="1576337" y="1412142"/>
            <a:ext cx="961123" cy="268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6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5DA0AD-9FB6-31C3-A04B-E0D4B372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2" y="1543050"/>
            <a:ext cx="5158847" cy="4137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4E13A0-79D6-C3A4-FD62-C6C9E734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69" y="1543050"/>
            <a:ext cx="5160570" cy="4139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35E4E-692A-1115-BCAE-FC0EE86FB82C}"/>
              </a:ext>
            </a:extLst>
          </p:cNvPr>
          <p:cNvSpPr txBox="1"/>
          <p:nvPr/>
        </p:nvSpPr>
        <p:spPr>
          <a:xfrm>
            <a:off x="297180" y="274320"/>
            <a:ext cx="547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Gitea</a:t>
            </a:r>
            <a:r>
              <a:rPr lang="en-US" altLang="ko-KR" dirty="0"/>
              <a:t> </a:t>
            </a:r>
            <a:r>
              <a:rPr lang="en-US" altLang="ko-KR" dirty="0" err="1"/>
              <a:t>GoGit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Gitea</a:t>
            </a:r>
            <a:r>
              <a:rPr lang="ko-KR" altLang="en-US" dirty="0"/>
              <a:t> 가 설치 완료되면 로그인 화면이 표시된다</a:t>
            </a:r>
            <a:r>
              <a:rPr lang="en-US" altLang="ko-KR" dirty="0"/>
              <a:t>.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9B358FA-49E3-C075-1893-1F0F3347B430}"/>
              </a:ext>
            </a:extLst>
          </p:cNvPr>
          <p:cNvSpPr/>
          <p:nvPr/>
        </p:nvSpPr>
        <p:spPr>
          <a:xfrm>
            <a:off x="5495322" y="3301157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0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191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김계현</dc:creator>
  <cp:lastModifiedBy>김계현</cp:lastModifiedBy>
  <cp:revision>35</cp:revision>
  <cp:lastPrinted>2023-03-30T00:43:05Z</cp:lastPrinted>
  <dcterms:created xsi:type="dcterms:W3CDTF">2023-03-30T00:30:35Z</dcterms:created>
  <dcterms:modified xsi:type="dcterms:W3CDTF">2023-04-24T07:18:54Z</dcterms:modified>
</cp:coreProperties>
</file>