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C3F2D-D7A4-1B27-99DF-99C4681B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41F46B-0DCB-39AA-D9D6-D60D6519F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F1184-C7A0-2CD6-053E-66BE301C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94343-BF4C-AD2B-F15A-FE17780E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283A7-806C-BC96-D519-9509A148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4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5CF84-BAD7-37AC-FD81-05463E99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DBB367-F34E-94FF-BBDD-AFA3A5F72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EBF48-B271-5C9A-C5D8-0A073FD4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2A8BC-38A4-D993-2DED-4C022E32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93497-4CB6-90F0-5007-1809848C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4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EF65B0-00A8-8AC5-C17A-B8D5D2852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68DF0A-2863-02F1-3897-022E4C953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D22BF-8036-ECFA-4DB4-F8FD097B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3494B-7088-B238-2E5E-9883DF5E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84156-81E5-3315-5075-BA90AC1E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0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D778A-D086-87CE-2F9D-5FBC5AAC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C448D-D3B7-C66A-7525-FEAF82A4F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2AC0A-5957-3181-9809-43ED6CA4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B27B0-68C1-6E08-F21B-0F675CD1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888A8-C457-51FF-5959-3B37D87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3D46D-867B-4A2B-D859-32C43C5B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D1074-9C48-C2AE-851A-3AA210E68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87870-4CF1-C124-EC56-977205C1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8F33-4FA8-DB78-5D0B-4A927386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D87F6-8AA0-413B-3B9A-013BC90E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8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82E36-2195-E219-3FE7-BB312F40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1415B-4639-7037-A159-C0AAD616E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19D84E-1860-F322-7FE3-7BB7FC228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38F9B-2F8B-1D34-2F93-C50B1A7C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34C0A-11F1-44DA-2C21-39C1F28C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06CFC-4A12-C2CF-4C5F-ACB3A521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5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F7F52-1FB4-07B5-709D-EC933CC0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89C33-48BE-C9A3-840E-1B7B028D8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C9B3E-A5AA-2DC7-6CCF-1C8D0332B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6935A1-DF0F-8AE4-CEEF-1ABBD441B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D264B-DF8C-3024-7B4D-9F2657F54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8E03F0-77AF-BFF4-59C9-CF9EBB9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EC7D7A-6783-36D1-539F-686991EA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F1E6FD-55A1-9287-D47B-C8B0D4F2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9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C0721-989E-F7D0-5D75-97FDE08B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001070-052E-C923-E3A5-8A41935C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4B191F-74BA-FF54-C87A-1BAD81FC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7BDF8A-EAB1-2803-7904-AF8B89DB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7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B4B2FE-635F-1DE9-C239-65409EEB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BC6C89-E79A-906E-9D50-F9F923E0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9FBA3C-1BB7-1EE2-7471-EA0AF7B4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8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11CD3-594B-0D6F-B29C-555438F4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AD403-E4DC-29D5-63E0-99221DB14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0293DF-6A1A-D776-046B-5AFA3A386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BF912-132C-F913-9632-8099D2E4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AACC8-A26C-6400-6D40-AD47ACA7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DFD5CE-F90D-7E83-117C-4B11C1B3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9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CF388-820B-B820-9991-B3369BEF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31ED76-9FD3-3408-FB3D-1653A5F24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08921-441D-227B-DD8B-CE7776749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7598C4-492B-8E7F-C1FB-458EA047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7B6B2-7E3B-3E8E-6CD6-2E08EE6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1177D-D103-D9F3-5B7B-1256947C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5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51E3D9-0561-219F-636C-8692A2F9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600DDE-A8EA-CB99-BEBF-AA91468CE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2D4CC-6086-E62C-A007-56BBE07E5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67B7-D2B3-4847-B373-39977D2F19C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59398-94A3-DB50-909B-2F2D24C71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CE3D4-8B96-A25F-02A3-5CEA0861C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4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935E4E-692A-1115-BCAE-FC0EE86FB82C}"/>
              </a:ext>
            </a:extLst>
          </p:cNvPr>
          <p:cNvSpPr txBox="1"/>
          <p:nvPr/>
        </p:nvSpPr>
        <p:spPr>
          <a:xfrm>
            <a:off x="297180" y="274320"/>
            <a:ext cx="806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Gitea</a:t>
            </a:r>
            <a:r>
              <a:rPr lang="en-US" altLang="ko-KR" dirty="0"/>
              <a:t> </a:t>
            </a:r>
            <a:r>
              <a:rPr lang="en-US" altLang="ko-KR" dirty="0" err="1"/>
              <a:t>GoGit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운영 </a:t>
            </a:r>
            <a:r>
              <a:rPr lang="en-US" altLang="ko-KR" dirty="0"/>
              <a:t>– </a:t>
            </a:r>
            <a:r>
              <a:rPr lang="ko-KR" altLang="en-US" dirty="0"/>
              <a:t>사용자 계정 생성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en-US" altLang="ko-KR" dirty="0" err="1"/>
              <a:t>Gitea</a:t>
            </a:r>
            <a:r>
              <a:rPr lang="en-US" altLang="ko-KR" dirty="0"/>
              <a:t> </a:t>
            </a:r>
            <a:r>
              <a:rPr lang="en-US" altLang="ko-KR" dirty="0" err="1"/>
              <a:t>GoGit</a:t>
            </a:r>
            <a:r>
              <a:rPr lang="en-US" altLang="ko-KR" dirty="0"/>
              <a:t> </a:t>
            </a:r>
            <a:r>
              <a:rPr lang="ko-KR" altLang="en-US" dirty="0"/>
              <a:t>설치를 위해 </a:t>
            </a:r>
            <a:r>
              <a:rPr lang="en-US" altLang="ko-KR" dirty="0"/>
              <a:t>MariaDB</a:t>
            </a:r>
            <a:r>
              <a:rPr lang="ko-KR" altLang="en-US" dirty="0"/>
              <a:t>를 먼저 설치한다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설치 시 </a:t>
            </a:r>
            <a:r>
              <a:rPr lang="en-US" altLang="ko-KR" dirty="0"/>
              <a:t>root </a:t>
            </a:r>
            <a:r>
              <a:rPr lang="ko-KR" altLang="en-US" dirty="0"/>
              <a:t>비밀번호 및 </a:t>
            </a:r>
            <a:r>
              <a:rPr lang="en-US" altLang="ko-KR" dirty="0"/>
              <a:t>Port 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서비스 명이 변경되었다면 기록한다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본문서는 </a:t>
            </a:r>
            <a:r>
              <a:rPr lang="en-US" altLang="ko-KR" dirty="0"/>
              <a:t>“</a:t>
            </a:r>
            <a:r>
              <a:rPr lang="ko-KR" altLang="en-US" dirty="0"/>
              <a:t>기본</a:t>
            </a:r>
            <a:r>
              <a:rPr lang="en-US" altLang="ko-KR" dirty="0"/>
              <a:t>“ </a:t>
            </a:r>
            <a:r>
              <a:rPr lang="ko-KR" altLang="en-US" dirty="0"/>
              <a:t>설치를 기준으로 한다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CD28D8-C1CB-BD40-BD80-8105ECA959CB}"/>
              </a:ext>
            </a:extLst>
          </p:cNvPr>
          <p:cNvSpPr/>
          <p:nvPr/>
        </p:nvSpPr>
        <p:spPr>
          <a:xfrm>
            <a:off x="9475469" y="3756244"/>
            <a:ext cx="1972009" cy="621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1F7FF0A-5813-19D4-2574-0661632D308A}"/>
              </a:ext>
            </a:extLst>
          </p:cNvPr>
          <p:cNvSpPr/>
          <p:nvPr/>
        </p:nvSpPr>
        <p:spPr>
          <a:xfrm>
            <a:off x="5349239" y="3756244"/>
            <a:ext cx="872490" cy="621446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7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42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김계현</dc:creator>
  <cp:lastModifiedBy>김계현</cp:lastModifiedBy>
  <cp:revision>35</cp:revision>
  <cp:lastPrinted>2023-03-30T00:43:05Z</cp:lastPrinted>
  <dcterms:created xsi:type="dcterms:W3CDTF">2023-03-30T00:30:35Z</dcterms:created>
  <dcterms:modified xsi:type="dcterms:W3CDTF">2023-04-11T23:50:28Z</dcterms:modified>
</cp:coreProperties>
</file>