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C3F2D-D7A4-1B27-99DF-99C4681B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1F46B-0DCB-39AA-D9D6-D60D6519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F1184-C7A0-2CD6-053E-66BE301C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94343-BF4C-AD2B-F15A-FE17780E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283A7-806C-BC96-D519-9509A148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5CF84-BAD7-37AC-FD81-05463E99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BB367-F34E-94FF-BBDD-AFA3A5F7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EBF48-B271-5C9A-C5D8-0A073FD4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2A8BC-38A4-D993-2DED-4C022E32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93497-4CB6-90F0-5007-1809848C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F65B0-00A8-8AC5-C17A-B8D5D2852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68DF0A-2863-02F1-3897-022E4C95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D22BF-8036-ECFA-4DB4-F8FD097B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3494B-7088-B238-2E5E-9883DF5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84156-81E5-3315-5075-BA90AC1E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0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D778A-D086-87CE-2F9D-5FBC5AAC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448D-D3B7-C66A-7525-FEAF82A4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2AC0A-5957-3181-9809-43ED6C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B27B0-68C1-6E08-F21B-0F675CD1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888A8-C457-51FF-5959-3B37D87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D46D-867B-4A2B-D859-32C43C5B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D1074-9C48-C2AE-851A-3AA210E6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87870-4CF1-C124-EC56-977205C1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8F33-4FA8-DB78-5D0B-4A927386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87F6-8AA0-413B-3B9A-013BC90E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82E36-2195-E219-3FE7-BB312F4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415B-4639-7037-A159-C0AAD616E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9D84E-1860-F322-7FE3-7BB7FC22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8F9B-2F8B-1D34-2F93-C50B1A7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34C0A-11F1-44DA-2C21-39C1F28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06CFC-4A12-C2CF-4C5F-ACB3A521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F7F52-1FB4-07B5-709D-EC933CC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89C33-48BE-C9A3-840E-1B7B028D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C9B3E-A5AA-2DC7-6CCF-1C8D0332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6935A1-DF0F-8AE4-CEEF-1ABBD441B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D264B-DF8C-3024-7B4D-9F2657F54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E03F0-77AF-BFF4-59C9-CF9EBB9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EC7D7A-6783-36D1-539F-686991EA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1E6FD-55A1-9287-D47B-C8B0D4F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C0721-989E-F7D0-5D75-97FDE08B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001070-052E-C923-E3A5-8A41935C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4B191F-74BA-FF54-C87A-1BAD81FC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BDF8A-EAB1-2803-7904-AF8B89D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7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B4B2FE-635F-1DE9-C239-65409EE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C6C89-E79A-906E-9D50-F9F923E0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FBA3C-1BB7-1EE2-7471-EA0AF7B4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8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1CD3-594B-0D6F-B29C-555438F4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AD403-E4DC-29D5-63E0-99221DB1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293DF-6A1A-D776-046B-5AFA3A38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BF912-132C-F913-9632-8099D2E4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AACC8-A26C-6400-6D40-AD47ACA7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FD5CE-F90D-7E83-117C-4B11C1B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F388-820B-B820-9991-B3369BEF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1ED76-9FD3-3408-FB3D-1653A5F2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08921-441D-227B-DD8B-CE777674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598C4-492B-8E7F-C1FB-458EA04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7B6B2-7E3B-3E8E-6CD6-2E08EE6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1177D-D103-D9F3-5B7B-1256947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5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51E3D9-0561-219F-636C-8692A2F9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00DDE-A8EA-CB99-BEBF-AA91468C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2D4CC-6086-E62C-A007-56BBE07E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7B7-D2B3-4847-B373-39977D2F19C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59398-94A3-DB50-909B-2F2D24C7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CE3D4-8B96-A25F-02A3-5CEA0861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54DC-DF51-4A51-8772-BEF7BBE0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35E4E-692A-1115-BCAE-FC0EE86FB82C}"/>
              </a:ext>
            </a:extLst>
          </p:cNvPr>
          <p:cNvSpPr txBox="1"/>
          <p:nvPr/>
        </p:nvSpPr>
        <p:spPr>
          <a:xfrm>
            <a:off x="297180" y="274320"/>
            <a:ext cx="7536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Jenkins</a:t>
            </a:r>
            <a:r>
              <a:rPr lang="ko-KR" altLang="en-US" dirty="0"/>
              <a:t> 설치 파일을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준비된 버전은 </a:t>
            </a:r>
            <a:r>
              <a:rPr lang="en-US" altLang="ko-KR" dirty="0"/>
              <a:t>2023.04.05 </a:t>
            </a:r>
            <a:r>
              <a:rPr lang="ko-KR" altLang="en-US" dirty="0"/>
              <a:t>기준 최종 빌드 </a:t>
            </a:r>
            <a:r>
              <a:rPr lang="en-US" altLang="ko-KR" dirty="0"/>
              <a:t>2.387.1 </a:t>
            </a:r>
            <a:r>
              <a:rPr lang="ko-KR" altLang="en-US" dirty="0"/>
              <a:t>을 기준으로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Jenkins</a:t>
            </a:r>
            <a:r>
              <a:rPr lang="ko-KR" altLang="en-US" dirty="0"/>
              <a:t>는 </a:t>
            </a:r>
            <a:r>
              <a:rPr lang="en-US" altLang="ko-KR" dirty="0"/>
              <a:t>JDK 11 </a:t>
            </a:r>
            <a:r>
              <a:rPr lang="ko-KR" altLang="en-US" dirty="0"/>
              <a:t>또는 </a:t>
            </a:r>
            <a:r>
              <a:rPr lang="en-US" altLang="ko-KR" dirty="0"/>
              <a:t>17</a:t>
            </a:r>
            <a:r>
              <a:rPr lang="ko-KR" altLang="en-US" dirty="0"/>
              <a:t>이 설치되어 있어야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51F3F-4E50-6607-C928-4BE31F8B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1" y="2070320"/>
            <a:ext cx="4714875" cy="3686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87766-95C1-02DA-3FDC-C3759B9D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319"/>
            <a:ext cx="4714875" cy="36861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01884D5-1374-62B6-E778-618103C5248E}"/>
              </a:ext>
            </a:extLst>
          </p:cNvPr>
          <p:cNvSpPr/>
          <p:nvPr/>
        </p:nvSpPr>
        <p:spPr>
          <a:xfrm>
            <a:off x="5487356" y="3454360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4101131" y="5419308"/>
            <a:ext cx="710899" cy="181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6A9BFD-1CDC-3E24-0539-892FDE8DC70C}"/>
              </a:ext>
            </a:extLst>
          </p:cNvPr>
          <p:cNvSpPr/>
          <p:nvPr/>
        </p:nvSpPr>
        <p:spPr>
          <a:xfrm>
            <a:off x="9076991" y="5425145"/>
            <a:ext cx="710899" cy="181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38809F-38B2-3A32-D71D-A6F93C31A31A}"/>
              </a:ext>
            </a:extLst>
          </p:cNvPr>
          <p:cNvSpPr txBox="1"/>
          <p:nvPr/>
        </p:nvSpPr>
        <p:spPr>
          <a:xfrm>
            <a:off x="297180" y="274320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724A9D-6097-3C3E-00FE-69551192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" y="1913156"/>
            <a:ext cx="4714875" cy="3686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1148220" y="3605540"/>
            <a:ext cx="2480311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A758D9-1713-2E0F-9DAB-A8C0FA1F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42" y="1913156"/>
            <a:ext cx="4714875" cy="36861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314949" y="3756244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64970F-6C61-367A-5D09-8D1D79691819}"/>
              </a:ext>
            </a:extLst>
          </p:cNvPr>
          <p:cNvSpPr/>
          <p:nvPr/>
        </p:nvSpPr>
        <p:spPr>
          <a:xfrm>
            <a:off x="6167929" y="3582680"/>
            <a:ext cx="1421591" cy="621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3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6069D-B1EB-5EF4-F085-09BE0791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203132"/>
            <a:ext cx="4714875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89E0B-0962-A6FF-E989-3E08DAE1C5C7}"/>
              </a:ext>
            </a:extLst>
          </p:cNvPr>
          <p:cNvSpPr txBox="1"/>
          <p:nvPr/>
        </p:nvSpPr>
        <p:spPr>
          <a:xfrm>
            <a:off x="297180" y="274320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- JDK</a:t>
            </a:r>
            <a:r>
              <a:rPr lang="ko-KR" altLang="en-US" dirty="0"/>
              <a:t>가 설치되어 있어야 한다</a:t>
            </a:r>
            <a:r>
              <a:rPr lang="en-US" altLang="ko-KR" dirty="0"/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1394459" y="3712636"/>
            <a:ext cx="4080511" cy="242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2B8DA1-81E8-B6CD-9700-1E357C03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92" y="2203132"/>
            <a:ext cx="4714875" cy="36861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807393" y="3644057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ACA2FF-0FC3-7038-F17C-A42E75548DC1}"/>
              </a:ext>
            </a:extLst>
          </p:cNvPr>
          <p:cNvSpPr/>
          <p:nvPr/>
        </p:nvSpPr>
        <p:spPr>
          <a:xfrm>
            <a:off x="7410449" y="3712636"/>
            <a:ext cx="1264921" cy="356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AF8CE9-F0A7-4819-C68A-BAF1E421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09" y="1814512"/>
            <a:ext cx="4714875" cy="3686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7E779B-3F36-ACAA-C24E-07B3EE03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71" y="1814511"/>
            <a:ext cx="4714875" cy="36861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644185" y="3134798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7821A-0A70-5391-420F-D20C4FC5852D}"/>
              </a:ext>
            </a:extLst>
          </p:cNvPr>
          <p:cNvSpPr txBox="1"/>
          <p:nvPr/>
        </p:nvSpPr>
        <p:spPr>
          <a:xfrm>
            <a:off x="297180" y="274320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 -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2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E99DE86-CA0A-57AF-1AF5-F7896C61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19" y="1248377"/>
            <a:ext cx="7258049" cy="52386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2983229" y="1447384"/>
            <a:ext cx="1383031" cy="244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01305-ED2D-C566-51C5-B2C7CB074089}"/>
              </a:ext>
            </a:extLst>
          </p:cNvPr>
          <p:cNvSpPr txBox="1"/>
          <p:nvPr/>
        </p:nvSpPr>
        <p:spPr>
          <a:xfrm>
            <a:off x="297180" y="274320"/>
            <a:ext cx="593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설치 완료 확인</a:t>
            </a:r>
            <a:endParaRPr lang="en-US" altLang="ko-KR" dirty="0"/>
          </a:p>
          <a:p>
            <a:r>
              <a:rPr lang="en-US" altLang="ko-KR" dirty="0"/>
              <a:t>  - localhost:8080 </a:t>
            </a:r>
            <a:r>
              <a:rPr lang="ko-KR" altLang="en-US" dirty="0"/>
              <a:t>또는 설치 시 입력한 </a:t>
            </a:r>
            <a:r>
              <a:rPr lang="en-US" altLang="ko-KR" dirty="0"/>
              <a:t>Port</a:t>
            </a:r>
            <a:r>
              <a:rPr lang="ko-KR" altLang="en-US" dirty="0"/>
              <a:t>로 접속한다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17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15CCED-4B22-A284-575D-49F807CC7E0A}"/>
              </a:ext>
            </a:extLst>
          </p:cNvPr>
          <p:cNvSpPr txBox="1"/>
          <p:nvPr/>
        </p:nvSpPr>
        <p:spPr>
          <a:xfrm>
            <a:off x="297180" y="274320"/>
            <a:ext cx="1051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최초 로그인</a:t>
            </a:r>
            <a:endParaRPr lang="en-US" altLang="ko-KR" dirty="0"/>
          </a:p>
          <a:p>
            <a:r>
              <a:rPr lang="en-US" altLang="ko-KR" dirty="0"/>
              <a:t>  - C:\ProgramData\Jenkins\.jenkins\secrets\initialAdminPassword </a:t>
            </a:r>
            <a:r>
              <a:rPr lang="ko-KR" altLang="en-US" dirty="0"/>
              <a:t>에 있는 비밀번호를 입력한다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89942-4344-34CF-5FCA-5028E13D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" y="1447384"/>
            <a:ext cx="6683156" cy="4789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17CB8D-7382-2D90-5EB4-E93FFF6B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84" y="2810127"/>
            <a:ext cx="4872037" cy="3426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6E35E1-C3BC-293C-6653-6A7B359C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8854"/>
            <a:ext cx="5716765" cy="41262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2141107" y="2234401"/>
            <a:ext cx="1093584" cy="177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 rot="3856554">
            <a:off x="3290549" y="2183047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20F82E-1528-537E-8DBB-1A73909E87EF}"/>
              </a:ext>
            </a:extLst>
          </p:cNvPr>
          <p:cNvSpPr/>
          <p:nvPr/>
        </p:nvSpPr>
        <p:spPr>
          <a:xfrm>
            <a:off x="2498254" y="3055708"/>
            <a:ext cx="1673695" cy="177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2971DD-5588-A7CC-165A-BEC636976A13}"/>
              </a:ext>
            </a:extLst>
          </p:cNvPr>
          <p:cNvSpPr/>
          <p:nvPr/>
        </p:nvSpPr>
        <p:spPr>
          <a:xfrm>
            <a:off x="7290518" y="3733220"/>
            <a:ext cx="3316522" cy="210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7D4EE3D-8B22-7181-1701-83CFAC50E6B0}"/>
              </a:ext>
            </a:extLst>
          </p:cNvPr>
          <p:cNvSpPr/>
          <p:nvPr/>
        </p:nvSpPr>
        <p:spPr>
          <a:xfrm>
            <a:off x="5753587" y="3136840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8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010064-979D-040F-E004-73C39F4A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1475959"/>
            <a:ext cx="5619686" cy="4056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5AAD5A-00D5-504A-97B4-0E24EF20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88" y="1475959"/>
            <a:ext cx="4985990" cy="40561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1703069" y="2878366"/>
            <a:ext cx="1348741" cy="973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869923" y="3429000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0ACE7-10CC-0874-4193-C7196DEA0E23}"/>
              </a:ext>
            </a:extLst>
          </p:cNvPr>
          <p:cNvSpPr txBox="1"/>
          <p:nvPr/>
        </p:nvSpPr>
        <p:spPr>
          <a:xfrm>
            <a:off x="297180" y="27432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최초 로그인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초기 </a:t>
            </a:r>
            <a:r>
              <a:rPr lang="en-US" altLang="ko-KR" dirty="0"/>
              <a:t>Plugin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210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93E0C6F-CAD9-76CE-A0C9-CF4D6C66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7" y="1609655"/>
            <a:ext cx="5369628" cy="43682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5F76A0-EDF6-0ED6-B7E0-1E7414D76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69" y="1553576"/>
            <a:ext cx="5415210" cy="44053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4263390" y="5677688"/>
            <a:ext cx="582930" cy="188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629237" y="3630514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28F88-7893-9975-5689-EF471C4B34A4}"/>
              </a:ext>
            </a:extLst>
          </p:cNvPr>
          <p:cNvSpPr txBox="1"/>
          <p:nvPr/>
        </p:nvSpPr>
        <p:spPr>
          <a:xfrm>
            <a:off x="297180" y="274320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최초 로그인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관리자 계정을 생성한다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0F5713-3AAF-585F-1E78-5FA042A7A11D}"/>
              </a:ext>
            </a:extLst>
          </p:cNvPr>
          <p:cNvSpPr/>
          <p:nvPr/>
        </p:nvSpPr>
        <p:spPr>
          <a:xfrm>
            <a:off x="10237297" y="5658638"/>
            <a:ext cx="529936" cy="188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7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3F371A-F2B4-89A3-40E1-B27B9A1E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0" y="1508760"/>
            <a:ext cx="5254774" cy="42748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87E51F-35A6-5AE0-BDA9-109417EC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13" y="1508760"/>
            <a:ext cx="5254774" cy="42748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D28D8-C1CB-BD40-BD80-8105ECA959CB}"/>
              </a:ext>
            </a:extLst>
          </p:cNvPr>
          <p:cNvSpPr/>
          <p:nvPr/>
        </p:nvSpPr>
        <p:spPr>
          <a:xfrm>
            <a:off x="1691639" y="2753382"/>
            <a:ext cx="594361" cy="218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F7FF0A-5813-19D4-2574-0661632D308A}"/>
              </a:ext>
            </a:extLst>
          </p:cNvPr>
          <p:cNvSpPr/>
          <p:nvPr/>
        </p:nvSpPr>
        <p:spPr>
          <a:xfrm>
            <a:off x="5610263" y="3351968"/>
            <a:ext cx="872490" cy="621446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7DE8E-3814-46A0-3FE0-69E9C16226AE}"/>
              </a:ext>
            </a:extLst>
          </p:cNvPr>
          <p:cNvSpPr txBox="1"/>
          <p:nvPr/>
        </p:nvSpPr>
        <p:spPr>
          <a:xfrm>
            <a:off x="297180" y="274320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최초 로그인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관리자 계정을 생성한다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1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127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김계현</dc:creator>
  <cp:lastModifiedBy>김계현</cp:lastModifiedBy>
  <cp:revision>49</cp:revision>
  <cp:lastPrinted>2023-03-30T00:43:05Z</cp:lastPrinted>
  <dcterms:created xsi:type="dcterms:W3CDTF">2023-03-30T00:30:35Z</dcterms:created>
  <dcterms:modified xsi:type="dcterms:W3CDTF">2023-04-05T23:52:16Z</dcterms:modified>
</cp:coreProperties>
</file>