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08" r:id="rId2"/>
    <p:sldId id="316" r:id="rId3"/>
    <p:sldId id="318" r:id="rId4"/>
    <p:sldId id="319" r:id="rId5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79" d="100"/>
          <a:sy n="79" d="100"/>
        </p:scale>
        <p:origin x="152" y="13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2021년 6월 9일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2021년 6월 9일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2021년 6월 9일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2021년 6월 9일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2021년 6월 9일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2021년 6월 9일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2021년 6월 9일</a:t>
            </a:fld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2021년 6월 9일</a:t>
            </a:fld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2021년 6월 9일</a:t>
            </a:fld>
            <a:endParaRPr lang="ko-KR" altLang="en-US" noProof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2021년 6월 9일</a:t>
            </a:fld>
            <a:endParaRPr lang="ko-KR" altLang="en-US" noProof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2021년 6월 9일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78D5F-E582-4987-91DF-9C7C5BEBD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XSS </a:t>
            </a:r>
            <a:r>
              <a:rPr lang="ko-KR" altLang="en-US"/>
              <a:t>공격을 방어합니다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A47AE3-6532-4E43-9E16-6D279FF62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XSS(cross</a:t>
            </a:r>
            <a:r>
              <a:rPr lang="ko-KR" altLang="en-US"/>
              <a:t> </a:t>
            </a:r>
            <a:r>
              <a:rPr lang="en-US" altLang="ko-KR"/>
              <a:t>site</a:t>
            </a:r>
            <a:r>
              <a:rPr lang="ko-KR" altLang="en-US"/>
              <a:t> </a:t>
            </a:r>
            <a:r>
              <a:rPr lang="en-US" altLang="ko-KR"/>
              <a:t>script) </a:t>
            </a:r>
            <a:r>
              <a:rPr lang="ko-KR" altLang="en-US"/>
              <a:t>공격</a:t>
            </a:r>
            <a:endParaRPr lang="en-US" altLang="ko-KR"/>
          </a:p>
          <a:p>
            <a:pPr lvl="1"/>
            <a:r>
              <a:rPr lang="ko-KR" altLang="en-US"/>
              <a:t>개발자가 만든 일련의 처리 흐름 사이에 공격자의 코드를 끼워 실행하는 공격기법</a:t>
            </a:r>
            <a:endParaRPr lang="en-US" altLang="ko-K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355C14-03E3-4D2E-9C27-8F74A2EB4EE0}"/>
              </a:ext>
            </a:extLst>
          </p:cNvPr>
          <p:cNvSpPr txBox="1"/>
          <p:nvPr/>
        </p:nvSpPr>
        <p:spPr>
          <a:xfrm>
            <a:off x="1406894" y="4180066"/>
            <a:ext cx="4836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공격자의 코드 </a:t>
            </a:r>
            <a:r>
              <a:rPr lang="en-US" altLang="ko-KR"/>
              <a:t>:  A=“&gt;&lt;script&gt;alert('');&lt;/script&gt;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5041D3-E68B-4891-ACDB-565D59C44536}"/>
              </a:ext>
            </a:extLst>
          </p:cNvPr>
          <p:cNvSpPr txBox="1"/>
          <p:nvPr/>
        </p:nvSpPr>
        <p:spPr>
          <a:xfrm>
            <a:off x="1406894" y="3464656"/>
            <a:ext cx="8630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일련의 처리 흐름 </a:t>
            </a:r>
            <a:r>
              <a:rPr lang="en-US" altLang="ko-KR"/>
              <a:t>: &lt;input type="TEXT" value=“&lt;%=request.getParameter(“A”)%&gt;"&gt;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EDBA4-39B9-4B35-86DA-BA821A98672E}"/>
              </a:ext>
            </a:extLst>
          </p:cNvPr>
          <p:cNvSpPr txBox="1"/>
          <p:nvPr/>
        </p:nvSpPr>
        <p:spPr>
          <a:xfrm>
            <a:off x="1406894" y="4901545"/>
            <a:ext cx="6585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실행 </a:t>
            </a:r>
            <a:r>
              <a:rPr lang="en-US" altLang="ko-KR"/>
              <a:t>: &lt;input type="TEXT" value=""&gt;&lt;script&gt;alert('');&lt;/script&gt;"&gt;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3644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78D5F-E582-4987-91DF-9C7C5BEBD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XSS </a:t>
            </a:r>
            <a:r>
              <a:rPr lang="ko-KR" altLang="en-US"/>
              <a:t>공격을 방어합니다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A47AE3-6532-4E43-9E16-6D279FF62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방어해야 하는 문자열</a:t>
            </a:r>
            <a:endParaRPr lang="en-US" altLang="ko-KR"/>
          </a:p>
          <a:p>
            <a:pPr lvl="1"/>
            <a:r>
              <a:rPr lang="en-US" altLang="ko-KR"/>
              <a:t>‘  “ (  &lt; &gt; ) </a:t>
            </a:r>
            <a:r>
              <a:rPr lang="ko-KR" altLang="en-US"/>
              <a:t>등을 </a:t>
            </a:r>
            <a:r>
              <a:rPr lang="en-US" altLang="ko-KR"/>
              <a:t>HTML </a:t>
            </a:r>
            <a:r>
              <a:rPr lang="ko-KR" altLang="en-US"/>
              <a:t>특수문자 코드 표현</a:t>
            </a:r>
            <a:endParaRPr lang="en-US" altLang="ko-KR"/>
          </a:p>
          <a:p>
            <a:r>
              <a:rPr lang="ko-KR" altLang="en-US"/>
              <a:t>방어해야 하는 지점</a:t>
            </a:r>
            <a:endParaRPr lang="en-US" altLang="ko-KR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5301C8B-B1B4-411A-BA85-59EFD39ABD2C}"/>
              </a:ext>
            </a:extLst>
          </p:cNvPr>
          <p:cNvSpPr/>
          <p:nvPr/>
        </p:nvSpPr>
        <p:spPr>
          <a:xfrm>
            <a:off x="1501813" y="3390472"/>
            <a:ext cx="1427503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브라우저</a:t>
            </a:r>
            <a:endParaRPr lang="en-US" altLang="ko-KR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36E4822-B48B-440F-B6BE-51F4C0B76E3F}"/>
              </a:ext>
            </a:extLst>
          </p:cNvPr>
          <p:cNvSpPr/>
          <p:nvPr/>
        </p:nvSpPr>
        <p:spPr>
          <a:xfrm>
            <a:off x="4551162" y="3390472"/>
            <a:ext cx="1427503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WAS</a:t>
            </a:r>
            <a:endParaRPr lang="en-US" altLang="ko-KR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124340D-3D66-4FD4-BBC6-FA254AAE8156}"/>
              </a:ext>
            </a:extLst>
          </p:cNvPr>
          <p:cNvSpPr/>
          <p:nvPr/>
        </p:nvSpPr>
        <p:spPr>
          <a:xfrm>
            <a:off x="7600511" y="3390471"/>
            <a:ext cx="1427503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브라우저</a:t>
            </a:r>
            <a:endParaRPr lang="en-US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F65C9C-D93F-4D25-A967-F31BED2F9396}"/>
              </a:ext>
            </a:extLst>
          </p:cNvPr>
          <p:cNvSpPr txBox="1"/>
          <p:nvPr/>
        </p:nvSpPr>
        <p:spPr>
          <a:xfrm>
            <a:off x="3053928" y="4221164"/>
            <a:ext cx="14927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안티 디도스</a:t>
            </a:r>
            <a:endParaRPr lang="en-US" altLang="ko-KR"/>
          </a:p>
          <a:p>
            <a:r>
              <a:rPr lang="en-US" altLang="ko-KR"/>
              <a:t>IDS/IPS</a:t>
            </a:r>
          </a:p>
          <a:p>
            <a:r>
              <a:rPr lang="ko-KR" altLang="en-US"/>
              <a:t>전처리</a:t>
            </a:r>
            <a:r>
              <a:rPr lang="en-US" altLang="ko-KR"/>
              <a:t>(</a:t>
            </a:r>
            <a:r>
              <a:rPr lang="ko-KR" altLang="en-US"/>
              <a:t>필터</a:t>
            </a:r>
            <a:r>
              <a:rPr lang="en-US" altLang="ko-KR"/>
              <a:t>)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AA4AAFC-D225-464F-926E-F69AABB29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0777" y="4282361"/>
            <a:ext cx="5620534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83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78D5F-E582-4987-91DF-9C7C5BEBD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XSS </a:t>
            </a:r>
            <a:r>
              <a:rPr lang="ko-KR" altLang="en-US"/>
              <a:t>공격을 방어합니다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A47AE3-6532-4E43-9E16-6D279FF62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모든 서비스 로직이 수행한</a:t>
            </a:r>
            <a:r>
              <a:rPr lang="en-US" altLang="ko-KR"/>
              <a:t> </a:t>
            </a:r>
            <a:r>
              <a:rPr lang="ko-KR" altLang="en-US"/>
              <a:t>후</a:t>
            </a:r>
            <a:endParaRPr lang="en-US" altLang="ko-KR"/>
          </a:p>
          <a:p>
            <a:r>
              <a:rPr lang="ko-KR" altLang="en-US"/>
              <a:t>뷰로 데이터를 표현할때 </a:t>
            </a:r>
            <a:r>
              <a:rPr lang="en-US" altLang="ko-KR"/>
              <a:t>XSS </a:t>
            </a:r>
            <a:r>
              <a:rPr lang="ko-KR" altLang="en-US"/>
              <a:t>방어</a:t>
            </a:r>
            <a:endParaRPr lang="en-US" altLang="ko-KR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5301C8B-B1B4-411A-BA85-59EFD39ABD2C}"/>
              </a:ext>
            </a:extLst>
          </p:cNvPr>
          <p:cNvSpPr/>
          <p:nvPr/>
        </p:nvSpPr>
        <p:spPr>
          <a:xfrm>
            <a:off x="1501813" y="3390472"/>
            <a:ext cx="1427503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브라우저</a:t>
            </a:r>
            <a:endParaRPr lang="en-US" altLang="ko-KR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36E4822-B48B-440F-B6BE-51F4C0B76E3F}"/>
              </a:ext>
            </a:extLst>
          </p:cNvPr>
          <p:cNvSpPr/>
          <p:nvPr/>
        </p:nvSpPr>
        <p:spPr>
          <a:xfrm>
            <a:off x="4551162" y="3390472"/>
            <a:ext cx="1427503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WAS</a:t>
            </a:r>
            <a:endParaRPr lang="en-US" altLang="ko-KR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124340D-3D66-4FD4-BBC6-FA254AAE8156}"/>
              </a:ext>
            </a:extLst>
          </p:cNvPr>
          <p:cNvSpPr/>
          <p:nvPr/>
        </p:nvSpPr>
        <p:spPr>
          <a:xfrm>
            <a:off x="7600511" y="3390471"/>
            <a:ext cx="1427503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브라우저</a:t>
            </a:r>
            <a:endParaRPr lang="en-US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F65C9C-D93F-4D25-A967-F31BED2F9396}"/>
              </a:ext>
            </a:extLst>
          </p:cNvPr>
          <p:cNvSpPr txBox="1"/>
          <p:nvPr/>
        </p:nvSpPr>
        <p:spPr>
          <a:xfrm>
            <a:off x="3053928" y="4221164"/>
            <a:ext cx="14927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안티 디도스</a:t>
            </a:r>
            <a:endParaRPr lang="en-US" altLang="ko-KR"/>
          </a:p>
          <a:p>
            <a:r>
              <a:rPr lang="en-US" altLang="ko-KR"/>
              <a:t>IDS/IPS</a:t>
            </a:r>
          </a:p>
          <a:p>
            <a:r>
              <a:rPr lang="ko-KR" altLang="en-US"/>
              <a:t>전처리</a:t>
            </a:r>
            <a:r>
              <a:rPr lang="en-US" altLang="ko-KR"/>
              <a:t>(</a:t>
            </a:r>
            <a:r>
              <a:rPr lang="ko-KR" altLang="en-US"/>
              <a:t>필터</a:t>
            </a:r>
            <a:r>
              <a:rPr lang="en-US" altLang="ko-KR"/>
              <a:t>)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AA4AAFC-D225-464F-926E-F69AABB29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0777" y="4282361"/>
            <a:ext cx="5620534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24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78D5F-E582-4987-91DF-9C7C5BEBD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XSS </a:t>
            </a:r>
            <a:r>
              <a:rPr lang="ko-KR" altLang="en-US"/>
              <a:t>공격을 방어합니다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A47AE3-6532-4E43-9E16-6D279FF62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모든 서비스 로직이 수행한</a:t>
            </a:r>
            <a:r>
              <a:rPr lang="en-US" altLang="ko-KR"/>
              <a:t> </a:t>
            </a:r>
            <a:r>
              <a:rPr lang="ko-KR" altLang="en-US"/>
              <a:t>후</a:t>
            </a:r>
            <a:endParaRPr lang="en-US" altLang="ko-KR"/>
          </a:p>
          <a:p>
            <a:r>
              <a:rPr lang="ko-KR" altLang="en-US"/>
              <a:t>뷰로 데이터를 표현할때 </a:t>
            </a:r>
            <a:r>
              <a:rPr lang="en-US" altLang="ko-KR"/>
              <a:t>XSS </a:t>
            </a:r>
            <a:r>
              <a:rPr lang="ko-KR" altLang="en-US"/>
              <a:t>방어</a:t>
            </a:r>
            <a:endParaRPr lang="en-US" altLang="ko-KR"/>
          </a:p>
          <a:p>
            <a:pPr lvl="1"/>
            <a:r>
              <a:rPr lang="ko-KR" altLang="en-US"/>
              <a:t>문자열 치환비용을 줄이기 위해 재사용</a:t>
            </a:r>
            <a:endParaRPr lang="en-US" altLang="ko-KR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7C4DC62-7770-4745-A456-108EBC7F68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986"/>
          <a:stretch/>
        </p:blipFill>
        <p:spPr>
          <a:xfrm>
            <a:off x="1409046" y="3962399"/>
            <a:ext cx="4686954" cy="19503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00CA8DC-F9EB-4845-BA1B-9AB528274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503" y="2085458"/>
            <a:ext cx="4067743" cy="370574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647218C-F982-4E1D-8B6F-374A7FF026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3941" y="4848093"/>
            <a:ext cx="4182059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35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470</TotalTime>
  <Words>145</Words>
  <Application>Microsoft Office PowerPoint</Application>
  <PresentationFormat>와이드스크린</PresentationFormat>
  <Paragraphs>29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다이아몬드 눈금 16x9</vt:lpstr>
      <vt:lpstr>XSS 공격을 방어합니다.</vt:lpstr>
      <vt:lpstr>XSS 공격을 방어합니다.</vt:lpstr>
      <vt:lpstr>XSS 공격을 방어합니다.</vt:lpstr>
      <vt:lpstr>XSS 공격을 방어합니다.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백엔드 프레임워크 만들기</dc:title>
  <dc:creator>h.y moon</dc:creator>
  <cp:lastModifiedBy>h.y moon</cp:lastModifiedBy>
  <cp:revision>223</cp:revision>
  <dcterms:created xsi:type="dcterms:W3CDTF">2021-03-05T04:40:46Z</dcterms:created>
  <dcterms:modified xsi:type="dcterms:W3CDTF">2021-06-09T07:35:00Z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