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8" r:id="rId2"/>
    <p:sldId id="318" r:id="rId3"/>
    <p:sldId id="319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XSS(cross</a:t>
            </a:r>
            <a:r>
              <a:rPr lang="ko-KR" altLang="en-US"/>
              <a:t> </a:t>
            </a:r>
            <a:r>
              <a:rPr lang="en-US" altLang="ko-KR"/>
              <a:t>site</a:t>
            </a:r>
            <a:r>
              <a:rPr lang="ko-KR" altLang="en-US"/>
              <a:t> </a:t>
            </a:r>
            <a:r>
              <a:rPr lang="en-US" altLang="ko-KR"/>
              <a:t>script) </a:t>
            </a:r>
            <a:r>
              <a:rPr lang="ko-KR" altLang="en-US"/>
              <a:t>공격</a:t>
            </a:r>
            <a:endParaRPr lang="en-US" altLang="ko-KR"/>
          </a:p>
          <a:p>
            <a:pPr lvl="1"/>
            <a:r>
              <a:rPr lang="ko-KR" altLang="en-US"/>
              <a:t>개발자가 만든 일련의 처리 흐름 사이에 공격자의 코드를 끼워 실행하는 공격기법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55C14-03E3-4D2E-9C27-8F74A2EB4EE0}"/>
              </a:ext>
            </a:extLst>
          </p:cNvPr>
          <p:cNvSpPr txBox="1"/>
          <p:nvPr/>
        </p:nvSpPr>
        <p:spPr>
          <a:xfrm>
            <a:off x="1406894" y="4180066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공격자의 코드 </a:t>
            </a:r>
            <a:r>
              <a:rPr lang="en-US" altLang="ko-KR"/>
              <a:t>:  A=“&gt;&lt;script&gt;alert('');&lt;/script&gt;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041D3-E68B-4891-ACDB-565D59C44536}"/>
              </a:ext>
            </a:extLst>
          </p:cNvPr>
          <p:cNvSpPr txBox="1"/>
          <p:nvPr/>
        </p:nvSpPr>
        <p:spPr>
          <a:xfrm>
            <a:off x="1406894" y="3464656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일련의 처리 흐름 </a:t>
            </a:r>
            <a:r>
              <a:rPr lang="en-US" altLang="ko-KR"/>
              <a:t>: &lt;input type="TEXT" value=“&lt;%=request.getParameter(“A”)%&gt;"&gt;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DBA4-39B9-4B35-86DA-BA821A98672E}"/>
              </a:ext>
            </a:extLst>
          </p:cNvPr>
          <p:cNvSpPr txBox="1"/>
          <p:nvPr/>
        </p:nvSpPr>
        <p:spPr>
          <a:xfrm>
            <a:off x="1406894" y="49015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</a:t>
            </a:r>
            <a:r>
              <a:rPr lang="en-US" altLang="ko-KR"/>
              <a:t>: &lt;input type="TEXT" value=""&gt;&lt;script&gt;alert('');&lt;/script&gt;"&gt;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501813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51162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600511" y="3390471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3053928" y="4221164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안티 디도스</a:t>
            </a:r>
            <a:endParaRPr lang="en-US" altLang="ko-KR"/>
          </a:p>
          <a:p>
            <a:r>
              <a:rPr lang="en-US" altLang="ko-KR"/>
              <a:t>IDS/IPS</a:t>
            </a:r>
          </a:p>
          <a:p>
            <a:r>
              <a:rPr lang="ko-KR" altLang="en-US"/>
              <a:t>전처리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A4AAFC-D225-464F-926E-F69AABB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7" y="4282361"/>
            <a:ext cx="562053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 lvl="1"/>
            <a:r>
              <a:rPr lang="ko-KR" altLang="en-US"/>
              <a:t>문자열 치환비용을 줄이기 위해 재사용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4DC62-7770-4745-A456-108EBC7F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6"/>
          <a:stretch/>
        </p:blipFill>
        <p:spPr>
          <a:xfrm>
            <a:off x="1409046" y="3962399"/>
            <a:ext cx="4686954" cy="195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0CA8DC-F9EB-4845-BA1B-9AB52827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03" y="2085458"/>
            <a:ext cx="4067743" cy="3705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7218C-F982-4E1D-8B6F-374A7FF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4848093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475</TotalTime>
  <Words>112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XSS 공격을 방어합니다.</vt:lpstr>
      <vt:lpstr>XSS 공격을 방어합니다.</vt:lpstr>
      <vt:lpstr>XSS 공격을 방어합니다.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224</cp:revision>
  <dcterms:created xsi:type="dcterms:W3CDTF">2021-03-05T04:40:46Z</dcterms:created>
  <dcterms:modified xsi:type="dcterms:W3CDTF">2021-06-09T13:34:17Z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