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86" r:id="rId3"/>
    <p:sldId id="271" r:id="rId4"/>
    <p:sldId id="257" r:id="rId5"/>
    <p:sldId id="285" r:id="rId6"/>
    <p:sldId id="275" r:id="rId7"/>
    <p:sldId id="288" r:id="rId8"/>
    <p:sldId id="290" r:id="rId9"/>
    <p:sldId id="291" r:id="rId10"/>
    <p:sldId id="274" r:id="rId11"/>
    <p:sldId id="283" r:id="rId12"/>
    <p:sldId id="292" r:id="rId13"/>
    <p:sldId id="287" r:id="rId14"/>
    <p:sldId id="276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07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98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5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4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84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24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800"/>
              <a:t>DBMS</a:t>
            </a:r>
            <a:r>
              <a:rPr lang="ko-KR" altLang="en-US" sz="1800"/>
              <a:t>는 서비스의 일관성과 무결성</a:t>
            </a:r>
            <a:endParaRPr lang="en-US" altLang="ko-KR" sz="1800"/>
          </a:p>
          <a:p>
            <a:pPr rtl="0"/>
            <a:endParaRPr lang="en-US" altLang="ko-KR" sz="1800"/>
          </a:p>
          <a:p>
            <a:pPr rtl="0"/>
            <a:r>
              <a:rPr lang="ko-KR" altLang="en-US" sz="1800"/>
              <a:t>그리고영속성을위해사용합니다</a:t>
            </a:r>
            <a:endParaRPr lang="ko-KR" alt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2)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 기능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SqlRunner.java</a:t>
            </a:r>
            <a:endParaRPr lang="en-US" altLang="ko-KR" dirty="0"/>
          </a:p>
          <a:p>
            <a:pPr lvl="1"/>
            <a:r>
              <a:rPr lang="en-US" altLang="ko-KR"/>
              <a:t>getTable(Transaction transaction, Box box, String key)</a:t>
            </a:r>
          </a:p>
          <a:p>
            <a:pPr lvl="2"/>
            <a:r>
              <a:rPr lang="ko-KR" altLang="en-US"/>
              <a:t>실행결과 </a:t>
            </a:r>
            <a:r>
              <a:rPr lang="en-US" altLang="ko-KR"/>
              <a:t>Table</a:t>
            </a:r>
          </a:p>
          <a:p>
            <a:pPr lvl="1"/>
            <a:r>
              <a:rPr lang="en-US" altLang="ko-KR"/>
              <a:t>executeSql(Transaction transaction, Box box, String key)</a:t>
            </a:r>
          </a:p>
          <a:p>
            <a:pPr lvl="2"/>
            <a:r>
              <a:rPr lang="ko-KR" altLang="en-US"/>
              <a:t>실행결과 </a:t>
            </a:r>
            <a:r>
              <a:rPr lang="en-US" altLang="ko-KR"/>
              <a:t>int 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정적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의 성능의 장점과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동적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의 구현 유현함의 장점을 흡수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3)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결과를 제공할 기능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/>
              <a:t>INSERT </a:t>
            </a:r>
            <a:r>
              <a:rPr lang="en-US" altLang="ko-KR" dirty="0"/>
              <a:t>/ UPDATE / DELETE </a:t>
            </a:r>
            <a:r>
              <a:rPr lang="ko-KR" altLang="en-US"/>
              <a:t>결과 </a:t>
            </a:r>
            <a:r>
              <a:rPr lang="en-US" altLang="ko-KR"/>
              <a:t>int</a:t>
            </a:r>
          </a:p>
          <a:p>
            <a:pPr lvl="2"/>
            <a:r>
              <a:rPr lang="en-US" altLang="ko-KR"/>
              <a:t>long </a:t>
            </a:r>
            <a:r>
              <a:rPr lang="ko-KR" altLang="en-US"/>
              <a:t>이 아님</a:t>
            </a:r>
            <a:endParaRPr lang="en-US" altLang="ko-KR"/>
          </a:p>
          <a:p>
            <a:pPr lvl="1"/>
            <a:r>
              <a:rPr lang="en-US" altLang="ko-KR"/>
              <a:t>SELECT SQL </a:t>
            </a:r>
            <a:r>
              <a:rPr lang="ko-KR" altLang="en-US"/>
              <a:t>결과는</a:t>
            </a:r>
            <a:r>
              <a:rPr lang="en-US" altLang="ko-KR"/>
              <a:t> </a:t>
            </a:r>
            <a:r>
              <a:rPr lang="ko-KR" altLang="en-US"/>
              <a:t>논리적 </a:t>
            </a:r>
            <a:r>
              <a:rPr lang="en-US" altLang="ko-KR"/>
              <a:t>TABLE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DTO </a:t>
            </a:r>
            <a:r>
              <a:rPr lang="ko-KR" altLang="en-US">
                <a:solidFill>
                  <a:srgbClr val="FF0000"/>
                </a:solidFill>
              </a:rPr>
              <a:t>로 표현하는데는 한계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4" y="1192617"/>
            <a:ext cx="4741093" cy="21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 anchor="b">
            <a:normAutofit/>
          </a:bodyPr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/>
              <a:t>SQL </a:t>
            </a:r>
            <a:r>
              <a:rPr lang="ko-KR" altLang="en-US"/>
              <a:t>결과를 제공할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403080" cy="3810001"/>
          </a:xfrm>
        </p:spPr>
        <p:txBody>
          <a:bodyPr>
            <a:normAutofit/>
          </a:bodyPr>
          <a:lstStyle/>
          <a:p>
            <a:r>
              <a:rPr lang="en-US" altLang="ko-KR"/>
              <a:t>Table.java</a:t>
            </a:r>
            <a:endParaRPr lang="en-US" altLang="ko-KR" dirty="0"/>
          </a:p>
          <a:p>
            <a:pPr lvl="1"/>
            <a:r>
              <a:rPr lang="en-US" altLang="ko-KR" sz="2000"/>
              <a:t>SqlRunner.getTable() </a:t>
            </a:r>
            <a:r>
              <a:rPr lang="ko-KR" altLang="en-US" sz="2000"/>
              <a:t>실행 결과</a:t>
            </a:r>
            <a:endParaRPr lang="en-US" altLang="ko-KR" sz="2000"/>
          </a:p>
          <a:p>
            <a:pPr lvl="2"/>
            <a:r>
              <a:rPr lang="en-US" altLang="ko-KR" sz="2000"/>
              <a:t>table.getData(“TXT”,2);</a:t>
            </a:r>
          </a:p>
          <a:p>
            <a:pPr lvl="2"/>
            <a:r>
              <a:rPr lang="en-US" altLang="ko-KR" sz="2000"/>
              <a:t>table.setData(“TXT”,2,”ABCD”);</a:t>
            </a:r>
          </a:p>
          <a:p>
            <a:pPr lvl="2"/>
            <a:r>
              <a:rPr lang="en-US" altLang="ko-KR" sz="2000"/>
              <a:t>table.size();</a:t>
            </a:r>
          </a:p>
          <a:p>
            <a:pPr lvl="3"/>
            <a:r>
              <a:rPr lang="en-US" altLang="ko-KR" sz="1800"/>
              <a:t>table.getBox(2);</a:t>
            </a:r>
          </a:p>
          <a:p>
            <a:pPr lvl="1"/>
            <a:r>
              <a:rPr lang="ko-KR" altLang="en-US" sz="2000">
                <a:solidFill>
                  <a:srgbClr val="FF0000"/>
                </a:solidFill>
              </a:rPr>
              <a:t>컬랙션객체의 단점인 성능과 어려움 해결</a:t>
            </a:r>
            <a:endParaRPr lang="en-US" altLang="ko-KR" sz="2000">
              <a:solidFill>
                <a:srgbClr val="FF0000"/>
              </a:solidFill>
            </a:endParaRPr>
          </a:p>
          <a:p>
            <a:pPr lvl="1"/>
            <a:endParaRPr lang="en-US" altLang="ko-KR" sz="200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5610EBC-170C-4850-BD6F-FEE8C864A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14" y="1192617"/>
            <a:ext cx="4741093" cy="21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3 </a:t>
            </a:r>
            <a:r>
              <a:rPr lang="ko-KR" altLang="en-US"/>
              <a:t>결과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/>
              <a:t>의존 문제를 해결하기 위한 프레임워크 기능 개발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TransactionContext.java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/>
              <a:t>Sql.java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r>
              <a:rPr lang="en-US" altLang="ko-KR"/>
              <a:t>SQL </a:t>
            </a:r>
            <a:r>
              <a:rPr lang="ko-KR" altLang="en-US"/>
              <a:t>의존 문제가 해결된 비즈니스로직 개발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Board.java</a:t>
            </a: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BoardD.java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7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섹터</a:t>
            </a:r>
            <a:r>
              <a:rPr lang="en-US" altLang="ko-KR"/>
              <a:t>3 </a:t>
            </a:r>
            <a:r>
              <a:rPr lang="ko-KR" altLang="en-US"/>
              <a:t>목표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SQL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비즈니스로직이 </a:t>
            </a: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복잡하게 섞여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문제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의존문제를 해결함이 프레임워크의 목표중 하나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마이바티스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JPA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/>
              <a:t>의존 문제를 해결하기 위한 프레임워크 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TransactionContext.java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2"/>
            <a:r>
              <a:rPr lang="en-US" altLang="ko-KR"/>
              <a:t>Sql.java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28178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비즈니스로직 결과 </a:t>
            </a:r>
            <a:r>
              <a:rPr lang="en-US" altLang="ko-KR"/>
              <a:t>= </a:t>
            </a:r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데이터의 품질을 보장해야 함</a:t>
            </a:r>
            <a:endParaRPr lang="en-US" altLang="ko-KR" dirty="0"/>
          </a:p>
          <a:p>
            <a:pPr lvl="1"/>
            <a:r>
              <a:rPr lang="ko-KR" altLang="en-US" dirty="0"/>
              <a:t>일관성 </a:t>
            </a:r>
            <a:r>
              <a:rPr lang="en-US" altLang="ko-KR" dirty="0"/>
              <a:t>: </a:t>
            </a:r>
            <a:r>
              <a:rPr lang="ko-KR" altLang="en-US" dirty="0"/>
              <a:t>데이터가 </a:t>
            </a:r>
            <a:r>
              <a:rPr lang="ko-KR" altLang="en-US"/>
              <a:t>같은 것</a:t>
            </a:r>
            <a:endParaRPr lang="en-US" altLang="ko-KR"/>
          </a:p>
          <a:p>
            <a:pPr lvl="2"/>
            <a:r>
              <a:rPr lang="ko-KR" altLang="en-US"/>
              <a:t>트랜잭션 직렬성</a:t>
            </a:r>
            <a:endParaRPr lang="en-US" altLang="ko-KR" dirty="0"/>
          </a:p>
          <a:p>
            <a:pPr lvl="1"/>
            <a:r>
              <a:rPr lang="ko-KR" altLang="en-US" dirty="0"/>
              <a:t>무결성 </a:t>
            </a:r>
            <a:r>
              <a:rPr lang="en-US" altLang="ko-KR" dirty="0"/>
              <a:t>: </a:t>
            </a:r>
            <a:r>
              <a:rPr lang="ko-KR" altLang="en-US" dirty="0"/>
              <a:t>데이터의 규칙이 </a:t>
            </a:r>
            <a:r>
              <a:rPr lang="ko-KR" altLang="en-US"/>
              <a:t>같은 것</a:t>
            </a:r>
            <a:endParaRPr lang="en-US" altLang="ko-KR"/>
          </a:p>
          <a:p>
            <a:pPr lvl="2"/>
            <a:r>
              <a:rPr lang="en-US" altLang="ko-KR"/>
              <a:t>PK, FK, </a:t>
            </a:r>
            <a:r>
              <a:rPr lang="ko-KR" altLang="en-US"/>
              <a:t>도메인규칙</a:t>
            </a:r>
            <a:endParaRPr lang="en-US" altLang="ko-KR" dirty="0"/>
          </a:p>
          <a:p>
            <a:pPr lvl="1"/>
            <a:r>
              <a:rPr lang="ko-KR" altLang="en-US" dirty="0"/>
              <a:t>영속성 </a:t>
            </a:r>
            <a:r>
              <a:rPr lang="en-US" altLang="ko-KR" dirty="0"/>
              <a:t>: </a:t>
            </a:r>
            <a:r>
              <a:rPr lang="ko-KR" altLang="en-US" dirty="0"/>
              <a:t>시스템이 다시 시작할 때 데이터가 </a:t>
            </a:r>
            <a:r>
              <a:rPr lang="ko-KR" altLang="en-US"/>
              <a:t>같은 것</a:t>
            </a:r>
            <a:endParaRPr lang="en-US" altLang="ko-KR"/>
          </a:p>
          <a:p>
            <a:pPr lvl="2"/>
            <a:r>
              <a:rPr lang="ko-KR" altLang="en-US"/>
              <a:t>로그파일</a:t>
            </a:r>
            <a:r>
              <a:rPr lang="en-US" altLang="ko-KR"/>
              <a:t>, </a:t>
            </a:r>
            <a:r>
              <a:rPr lang="ko-KR" altLang="en-US"/>
              <a:t>회복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일관성과 무결성 그리고 영속성을 위해</a:t>
            </a:r>
            <a:br>
              <a:rPr lang="en-US" altLang="ko-KR"/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/>
              <a:t>DBMS</a:t>
            </a:r>
            <a:r>
              <a:rPr lang="ko-KR" altLang="en-US"/>
              <a:t> 주요 기능</a:t>
            </a:r>
            <a:endParaRPr lang="en-US" altLang="ko-KR"/>
          </a:p>
          <a:p>
            <a:pPr lvl="1"/>
            <a:r>
              <a:rPr lang="en-US" altLang="ko-KR"/>
              <a:t>DB : </a:t>
            </a:r>
            <a:r>
              <a:rPr lang="ko-KR" altLang="en-US"/>
              <a:t>실시간데이터</a:t>
            </a:r>
            <a:r>
              <a:rPr lang="en-US" altLang="ko-KR"/>
              <a:t>, </a:t>
            </a:r>
            <a:r>
              <a:rPr lang="ko-KR" altLang="en-US"/>
              <a:t>지속적갱신</a:t>
            </a:r>
            <a:r>
              <a:rPr lang="en-US" altLang="ko-KR"/>
              <a:t>, </a:t>
            </a:r>
            <a:r>
              <a:rPr lang="ko-KR" altLang="en-US"/>
              <a:t>내용에의한참조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ko-KR" altLang="en-US"/>
              <a:t>트랜잭션 </a:t>
            </a:r>
            <a:r>
              <a:rPr lang="en-US" altLang="ko-KR"/>
              <a:t>: </a:t>
            </a:r>
            <a:r>
              <a:rPr lang="ko-KR" altLang="en-US"/>
              <a:t>한 </a:t>
            </a:r>
            <a:r>
              <a:rPr lang="ko-KR" altLang="en-US" dirty="0"/>
              <a:t>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NOTHING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</a:t>
            </a:r>
            <a:r>
              <a:rPr lang="en-US" altLang="ko-KR"/>
              <a:t>), UNDO</a:t>
            </a:r>
            <a:r>
              <a:rPr lang="ko-KR" altLang="en-US"/>
              <a:t> 영역 사용 조회 성능향상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코드 구현이 아닌 </a:t>
            </a:r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을 이용 일관성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영속성 해결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일관성과 무결성 그리고 영속성을 위해</a:t>
            </a:r>
            <a:br>
              <a:rPr lang="en-US" altLang="ko-KR"/>
            </a:b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/>
              <a:t>SQL</a:t>
            </a:r>
          </a:p>
          <a:p>
            <a:pPr lvl="1"/>
            <a:r>
              <a:rPr lang="en-US" altLang="ko-KR"/>
              <a:t>DDL : create table, create datafile </a:t>
            </a:r>
            <a:r>
              <a:rPr lang="ko-KR" altLang="en-US"/>
              <a:t>등</a:t>
            </a:r>
            <a:r>
              <a:rPr lang="en-US" altLang="ko-KR"/>
              <a:t>	</a:t>
            </a:r>
          </a:p>
          <a:p>
            <a:pPr lvl="2"/>
            <a:r>
              <a:rPr lang="ko-KR" altLang="en-US"/>
              <a:t>물리테이블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/>
              <a:t>등</a:t>
            </a:r>
            <a:endParaRPr lang="en-US" altLang="ko-KR"/>
          </a:p>
          <a:p>
            <a:pPr lvl="2"/>
            <a:r>
              <a:rPr lang="ko-KR" altLang="en-US"/>
              <a:t>트랜잭션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 D</a:t>
            </a:r>
          </a:p>
          <a:p>
            <a:pPr lvl="2"/>
            <a:r>
              <a:rPr lang="ko-KR" altLang="en-US"/>
              <a:t>논리테이블</a:t>
            </a:r>
            <a:r>
              <a:rPr lang="en-US" altLang="ko-KR"/>
              <a:t>, </a:t>
            </a:r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개발자의 코드에서 사용하는 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lvl="1"/>
            <a:r>
              <a:rPr lang="en-US" altLang="ko-KR"/>
              <a:t>DML + commit, rollback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SQL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서비스 구현 코드가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개발자의 코드에서 사용하는 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/>
              <a:t>실행</a:t>
            </a:r>
            <a:r>
              <a:rPr lang="en-US" altLang="ko-KR"/>
              <a:t> : DML </a:t>
            </a:r>
            <a:r>
              <a:rPr lang="ko-KR" altLang="en-US"/>
              <a:t>과 이를 실행하는 정적</a:t>
            </a:r>
            <a:r>
              <a:rPr lang="en-US" altLang="ko-KR"/>
              <a:t>/</a:t>
            </a:r>
            <a:r>
              <a:rPr lang="ko-KR" altLang="en-US"/>
              <a:t>동적</a:t>
            </a:r>
            <a:r>
              <a:rPr lang="en-US" altLang="ko-KR"/>
              <a:t>SQL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</a:t>
            </a:r>
            <a:r>
              <a:rPr lang="en-US" altLang="ko-KR"/>
              <a:t>DTO) </a:t>
            </a:r>
            <a:r>
              <a:rPr lang="ko-KR" altLang="en-US"/>
              <a:t>또는 컬랙션 또는 </a:t>
            </a:r>
            <a:r>
              <a:rPr lang="en-US" altLang="ko-KR"/>
              <a:t>int</a:t>
            </a:r>
          </a:p>
          <a:p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SQL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SQL </a:t>
            </a:r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결과를 프레임워크 기능으로 개발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SQL </a:t>
            </a:r>
            <a:r>
              <a:rPr lang="ko-KR" altLang="en-US">
                <a:solidFill>
                  <a:srgbClr val="FF0000"/>
                </a:solidFill>
              </a:rPr>
              <a:t>의존문제 해결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가지 상태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클라이언트 종료</a:t>
            </a:r>
            <a:r>
              <a:rPr lang="en-US" altLang="ko-KR">
                <a:solidFill>
                  <a:srgbClr val="FF0000"/>
                </a:solidFill>
              </a:rPr>
              <a:t>, DBMS </a:t>
            </a:r>
            <a:r>
              <a:rPr lang="ko-KR" altLang="en-US">
                <a:solidFill>
                  <a:srgbClr val="FF0000"/>
                </a:solidFill>
              </a:rPr>
              <a:t>종료</a:t>
            </a:r>
            <a:r>
              <a:rPr lang="en-US" altLang="ko-KR">
                <a:solidFill>
                  <a:srgbClr val="FF0000"/>
                </a:solidFill>
              </a:rPr>
              <a:t>, rollback </a:t>
            </a:r>
            <a:r>
              <a:rPr lang="ko-KR" altLang="en-US">
                <a:solidFill>
                  <a:srgbClr val="FF0000"/>
                </a:solidFill>
              </a:rPr>
              <a:t>호출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SQL </a:t>
            </a:r>
            <a:r>
              <a:rPr lang="ko-KR" altLang="en-US">
                <a:solidFill>
                  <a:srgbClr val="FF0000"/>
                </a:solidFill>
              </a:rPr>
              <a:t>오류는 실패가 아님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C06F51-A6AB-4A38-BD5B-139457AB6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0" y="3274276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6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Transaction.java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맴버 객체로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Connection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가짐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위임전략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복잠함을 감춤</a:t>
            </a:r>
            <a:endParaRPr lang="en-US" altLang="ko-KR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 기능 구현</a:t>
            </a:r>
            <a:endParaRPr lang="en-US" altLang="ko-KR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093BC7-D4E0-430B-8404-2EEF5E7E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0" y="3274276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E85EE-F06B-471D-91D1-54B6B00F7F6D}"/>
              </a:ext>
            </a:extLst>
          </p:cNvPr>
          <p:cNvSpPr txBox="1"/>
          <p:nvPr/>
        </p:nvSpPr>
        <p:spPr>
          <a:xfrm>
            <a:off x="7309652" y="564333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rollback()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FCEC6-9F1D-4207-B6F1-89C3C38956A9}"/>
              </a:ext>
            </a:extLst>
          </p:cNvPr>
          <p:cNvSpPr txBox="1"/>
          <p:nvPr/>
        </p:nvSpPr>
        <p:spPr>
          <a:xfrm>
            <a:off x="7309652" y="269552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commit()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442F0-85B3-43B4-A7EF-C078DCD13BCC}"/>
              </a:ext>
            </a:extLst>
          </p:cNvPr>
          <p:cNvSpPr txBox="1"/>
          <p:nvPr/>
        </p:nvSpPr>
        <p:spPr>
          <a:xfrm>
            <a:off x="1476693" y="5000770"/>
            <a:ext cx="27027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createConnection()</a:t>
            </a:r>
            <a:endParaRPr lang="ko-KR" altLang="en-US">
              <a:solidFill>
                <a:srgbClr val="FF0000"/>
              </a:solidFill>
            </a:endParaRPr>
          </a:p>
          <a:p>
            <a:pPr algn="ctr"/>
            <a:r>
              <a:rPr lang="en-US" altLang="ko-KR">
                <a:solidFill>
                  <a:srgbClr val="FF0000"/>
                </a:solidFill>
              </a:rPr>
              <a:t>setAutoComitFalse()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2)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 기능 개발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과</a:t>
            </a:r>
            <a:r>
              <a:rPr lang="en-US" altLang="ko-KR"/>
              <a:t> 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SQL</a:t>
            </a:r>
            <a:r>
              <a:rPr lang="ko-KR" altLang="en-US">
                <a:solidFill>
                  <a:srgbClr val="FF0000"/>
                </a:solidFill>
              </a:rPr>
              <a:t> 을 </a:t>
            </a:r>
            <a:r>
              <a:rPr lang="en-US" altLang="ko-KR">
                <a:solidFill>
                  <a:srgbClr val="FF0000"/>
                </a:solidFill>
              </a:rPr>
              <a:t>java</a:t>
            </a:r>
            <a:r>
              <a:rPr lang="ko-KR" altLang="en-US">
                <a:solidFill>
                  <a:srgbClr val="FF0000"/>
                </a:solidFill>
              </a:rPr>
              <a:t> 가 아닌 곳에 보관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FW_SQL, BoardD.xml, BoardD.sql</a:t>
            </a:r>
            <a:endParaRPr lang="en-US" altLang="ko-KR" dirty="0"/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</a:t>
            </a:r>
            <a:r>
              <a:rPr lang="ko-KR" altLang="en-US"/>
              <a:t>넘겨 실행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장점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성능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</a:t>
            </a:r>
            <a:r>
              <a:rPr lang="ko-KR" altLang="en-US"/>
              <a:t>바로 실행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장점 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유연한 개발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347</TotalTime>
  <Words>620</Words>
  <Application>Microsoft Office PowerPoint</Application>
  <PresentationFormat>와이드스크린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다이아몬드 눈금 16x9</vt:lpstr>
      <vt:lpstr>백엔드 프레임워크 만들기</vt:lpstr>
      <vt:lpstr>섹터3 목표</vt:lpstr>
      <vt:lpstr>DBMS 를 사용하는 이유</vt:lpstr>
      <vt:lpstr>일관성과 무결성 그리고 영속성을 위해 DBMS 가 제공하는 기능</vt:lpstr>
      <vt:lpstr>일관성과 무결성 그리고 영속성을 위해 DBMS 가 제공하는 기능</vt:lpstr>
      <vt:lpstr>SQL 의존 문제를 해결합니다.</vt:lpstr>
      <vt:lpstr>1) 트랜잭션 기능 개발</vt:lpstr>
      <vt:lpstr>1) 트랜잭션 기능 개발</vt:lpstr>
      <vt:lpstr>2) SQL 실행 기능 개발</vt:lpstr>
      <vt:lpstr>2) SQL 실행 기능 개발</vt:lpstr>
      <vt:lpstr>3) SQL 결과를 제공할 기능 개발</vt:lpstr>
      <vt:lpstr>3) SQL 결과를 제공할 기능 개발</vt:lpstr>
      <vt:lpstr>섹터3 결과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168</cp:revision>
  <dcterms:created xsi:type="dcterms:W3CDTF">2021-03-05T04:40:46Z</dcterms:created>
  <dcterms:modified xsi:type="dcterms:W3CDTF">2021-06-25T07:20:07Z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