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86" r:id="rId3"/>
    <p:sldId id="287" r:id="rId4"/>
    <p:sldId id="288" r:id="rId5"/>
    <p:sldId id="298" r:id="rId6"/>
    <p:sldId id="290" r:id="rId7"/>
    <p:sldId id="289" r:id="rId8"/>
    <p:sldId id="292" r:id="rId9"/>
    <p:sldId id="294" r:id="rId10"/>
    <p:sldId id="296" r:id="rId11"/>
    <p:sldId id="293" r:id="rId12"/>
    <p:sldId id="295" r:id="rId13"/>
    <p:sldId id="297" r:id="rId14"/>
    <p:sldId id="299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22일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22일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22일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en-US" altLang="ko-KR" dirty="0"/>
              <a:t>SW </a:t>
            </a:r>
            <a:r>
              <a:rPr lang="ko-KR" altLang="en-US" dirty="0"/>
              <a:t>비가시성을 해결할 로그기능을 구현합니다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어디에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64E51A72-8506-4312-B3FF-9C40D3ACF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20812"/>
            <a:ext cx="4428142" cy="3810000"/>
          </a:xfrm>
        </p:spPr>
      </p:pic>
    </p:spTree>
    <p:extLst>
      <p:ext uri="{BB962C8B-B14F-4D97-AF65-F5344CB8AC3E}">
        <p14:creationId xmlns:p14="http://schemas.microsoft.com/office/powerpoint/2010/main" val="207222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어떻게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16BD9A-62CD-440C-A883-67FCD5DC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007" y="1763196"/>
            <a:ext cx="4515293" cy="3729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7A64C7-607D-48EE-B099-8BD309BB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60" y="1646239"/>
            <a:ext cx="3929547" cy="20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어떻게 사용할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A25305F-D596-439F-86B7-A8D7F439D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81200"/>
            <a:ext cx="3421994" cy="3810000"/>
          </a:xfrm>
        </p:spPr>
      </p:pic>
    </p:spTree>
    <p:extLst>
      <p:ext uri="{BB962C8B-B14F-4D97-AF65-F5344CB8AC3E}">
        <p14:creationId xmlns:p14="http://schemas.microsoft.com/office/powerpoint/2010/main" val="14530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있으면 좋은 기능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3C5308-FA71-4F35-808C-EEEF5DE95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013447"/>
            <a:ext cx="6544588" cy="1514686"/>
          </a:xfrm>
        </p:spPr>
      </p:pic>
    </p:spTree>
    <p:extLst>
      <p:ext uri="{BB962C8B-B14F-4D97-AF65-F5344CB8AC3E}">
        <p14:creationId xmlns:p14="http://schemas.microsoft.com/office/powerpoint/2010/main" val="39200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</a:t>
            </a:r>
            <a:r>
              <a:rPr lang="ko-KR" altLang="en-US"/>
              <a:t>로그 기능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B020F-B105-4DD0-96AD-8CC52FCB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</a:t>
            </a:r>
            <a:r>
              <a:rPr lang="ko-KR" altLang="en-US"/>
              <a:t> 관점의 로그 </a:t>
            </a:r>
            <a:r>
              <a:rPr lang="en-US" altLang="ko-KR"/>
              <a:t>: TraceRunner</a:t>
            </a:r>
          </a:p>
          <a:p>
            <a:r>
              <a:rPr lang="en-US" altLang="ko-KR"/>
              <a:t>AOP </a:t>
            </a:r>
            <a:r>
              <a:rPr lang="ko-KR" altLang="en-US"/>
              <a:t>관점의 로그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Trace</a:t>
            </a:r>
          </a:p>
        </p:txBody>
      </p:sp>
    </p:spTree>
    <p:extLst>
      <p:ext uri="{BB962C8B-B14F-4D97-AF65-F5344CB8AC3E}">
        <p14:creationId xmlns:p14="http://schemas.microsoft.com/office/powerpoint/2010/main" val="3956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소프트웨어의 특성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비가시성</a:t>
            </a:r>
            <a:r>
              <a:rPr lang="en-US" altLang="ko-KR" dirty="0"/>
              <a:t>(Invisibility)</a:t>
            </a:r>
          </a:p>
          <a:p>
            <a:r>
              <a:rPr lang="ko-KR" altLang="en-US" dirty="0"/>
              <a:t>복잡성</a:t>
            </a:r>
            <a:r>
              <a:rPr lang="en-US" altLang="ko-KR" dirty="0"/>
              <a:t>(Complexity)</a:t>
            </a:r>
          </a:p>
          <a:p>
            <a:r>
              <a:rPr lang="ko-KR" altLang="en-US" dirty="0" err="1"/>
              <a:t>변경성</a:t>
            </a:r>
            <a:r>
              <a:rPr lang="en-US" altLang="ko-KR" dirty="0"/>
              <a:t>(Changeability)</a:t>
            </a:r>
          </a:p>
          <a:p>
            <a:r>
              <a:rPr lang="ko-KR" altLang="en-US" dirty="0" err="1"/>
              <a:t>순응성</a:t>
            </a:r>
            <a:r>
              <a:rPr lang="en-US" altLang="ko-KR" dirty="0"/>
              <a:t>(</a:t>
            </a:r>
            <a:r>
              <a:rPr lang="en-US" altLang="ko-KR" dirty="0" err="1"/>
              <a:t>Comformity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무형성</a:t>
            </a:r>
            <a:r>
              <a:rPr lang="en-US" altLang="ko-KR" dirty="0"/>
              <a:t>(Intangible) </a:t>
            </a:r>
          </a:p>
          <a:p>
            <a:r>
              <a:rPr lang="ko-KR" altLang="en-US" dirty="0" err="1"/>
              <a:t>복제성</a:t>
            </a:r>
            <a:r>
              <a:rPr lang="en-US" altLang="ko-KR" dirty="0"/>
              <a:t>(Duplicability)</a:t>
            </a:r>
          </a:p>
          <a:p>
            <a:r>
              <a:rPr lang="ko-KR" altLang="en-US" dirty="0"/>
              <a:t>개발</a:t>
            </a:r>
            <a:r>
              <a:rPr lang="en-US" altLang="ko-KR" dirty="0"/>
              <a:t>(Developed)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64A2A-CE95-42E1-8C17-70C43844AED9}"/>
              </a:ext>
            </a:extLst>
          </p:cNvPr>
          <p:cNvSpPr txBox="1"/>
          <p:nvPr/>
        </p:nvSpPr>
        <p:spPr>
          <a:xfrm>
            <a:off x="1736702" y="22571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7146E-6E8C-4015-87E2-729AA51B5DC4}"/>
              </a:ext>
            </a:extLst>
          </p:cNvPr>
          <p:cNvSpPr txBox="1"/>
          <p:nvPr/>
        </p:nvSpPr>
        <p:spPr>
          <a:xfrm>
            <a:off x="4402057" y="2257101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1CB38-82F8-4130-A18A-BDD077D746B4}"/>
              </a:ext>
            </a:extLst>
          </p:cNvPr>
          <p:cNvSpPr txBox="1"/>
          <p:nvPr/>
        </p:nvSpPr>
        <p:spPr>
          <a:xfrm>
            <a:off x="6605748" y="22571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</p:spTree>
    <p:extLst>
      <p:ext uri="{BB962C8B-B14F-4D97-AF65-F5344CB8AC3E}">
        <p14:creationId xmlns:p14="http://schemas.microsoft.com/office/powerpoint/2010/main" val="136694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E8828E-BC2D-4CEC-91D1-4066751FEFEE}"/>
              </a:ext>
            </a:extLst>
          </p:cNvPr>
          <p:cNvSpPr/>
          <p:nvPr/>
        </p:nvSpPr>
        <p:spPr>
          <a:xfrm>
            <a:off x="1381468" y="1986682"/>
            <a:ext cx="2585318" cy="12762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64A2A-CE95-42E1-8C17-70C43844AED9}"/>
              </a:ext>
            </a:extLst>
          </p:cNvPr>
          <p:cNvSpPr txBox="1"/>
          <p:nvPr/>
        </p:nvSpPr>
        <p:spPr>
          <a:xfrm>
            <a:off x="1736702" y="22571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7146E-6E8C-4015-87E2-729AA51B5DC4}"/>
              </a:ext>
            </a:extLst>
          </p:cNvPr>
          <p:cNvSpPr txBox="1"/>
          <p:nvPr/>
        </p:nvSpPr>
        <p:spPr>
          <a:xfrm>
            <a:off x="4884669" y="3232900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1CB38-82F8-4130-A18A-BDD077D746B4}"/>
              </a:ext>
            </a:extLst>
          </p:cNvPr>
          <p:cNvSpPr txBox="1"/>
          <p:nvPr/>
        </p:nvSpPr>
        <p:spPr>
          <a:xfrm>
            <a:off x="6605748" y="22571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36C5F-0ADA-4EC5-947C-AA7E3521A608}"/>
              </a:ext>
            </a:extLst>
          </p:cNvPr>
          <p:cNvSpPr txBox="1"/>
          <p:nvPr/>
        </p:nvSpPr>
        <p:spPr>
          <a:xfrm>
            <a:off x="1889102" y="24095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AC88-F2E8-4AAB-97AA-9BD6D0D5E4A8}"/>
              </a:ext>
            </a:extLst>
          </p:cNvPr>
          <p:cNvSpPr txBox="1"/>
          <p:nvPr/>
        </p:nvSpPr>
        <p:spPr>
          <a:xfrm>
            <a:off x="2041502" y="25619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8BB6D-A909-4C6A-BC83-B863133E8924}"/>
              </a:ext>
            </a:extLst>
          </p:cNvPr>
          <p:cNvSpPr txBox="1"/>
          <p:nvPr/>
        </p:nvSpPr>
        <p:spPr>
          <a:xfrm>
            <a:off x="6758148" y="24095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AB621-EF22-46D5-8485-B8358D50F022}"/>
              </a:ext>
            </a:extLst>
          </p:cNvPr>
          <p:cNvSpPr txBox="1"/>
          <p:nvPr/>
        </p:nvSpPr>
        <p:spPr>
          <a:xfrm>
            <a:off x="6910548" y="25619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FE13B-0A7D-4EA4-A70F-0391582DB3AA}"/>
              </a:ext>
            </a:extLst>
          </p:cNvPr>
          <p:cNvSpPr/>
          <p:nvPr/>
        </p:nvSpPr>
        <p:spPr>
          <a:xfrm>
            <a:off x="1381468" y="3567695"/>
            <a:ext cx="2585318" cy="12762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32D9C-F068-4595-A287-6FDD2C0A8B8F}"/>
              </a:ext>
            </a:extLst>
          </p:cNvPr>
          <p:cNvSpPr txBox="1"/>
          <p:nvPr/>
        </p:nvSpPr>
        <p:spPr>
          <a:xfrm>
            <a:off x="1736702" y="38381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5184F-8B86-49F8-A919-E147CBD9E972}"/>
              </a:ext>
            </a:extLst>
          </p:cNvPr>
          <p:cNvSpPr txBox="1"/>
          <p:nvPr/>
        </p:nvSpPr>
        <p:spPr>
          <a:xfrm>
            <a:off x="1889102" y="39905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6A268-39C1-4CD4-8DCE-BEF0C7E03E93}"/>
              </a:ext>
            </a:extLst>
          </p:cNvPr>
          <p:cNvSpPr txBox="1"/>
          <p:nvPr/>
        </p:nvSpPr>
        <p:spPr>
          <a:xfrm>
            <a:off x="2041502" y="41429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9DFC9F-7396-4AE6-B820-6123490817F8}"/>
              </a:ext>
            </a:extLst>
          </p:cNvPr>
          <p:cNvSpPr txBox="1"/>
          <p:nvPr/>
        </p:nvSpPr>
        <p:spPr>
          <a:xfrm>
            <a:off x="6605748" y="392676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DE61E-779D-45B1-9F68-15F06EF06C40}"/>
              </a:ext>
            </a:extLst>
          </p:cNvPr>
          <p:cNvSpPr txBox="1"/>
          <p:nvPr/>
        </p:nvSpPr>
        <p:spPr>
          <a:xfrm>
            <a:off x="6758148" y="407916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46645A-5369-4EC4-AB18-260D065D1755}"/>
              </a:ext>
            </a:extLst>
          </p:cNvPr>
          <p:cNvSpPr txBox="1"/>
          <p:nvPr/>
        </p:nvSpPr>
        <p:spPr>
          <a:xfrm>
            <a:off x="6910548" y="423156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</p:spTree>
    <p:extLst>
      <p:ext uri="{BB962C8B-B14F-4D97-AF65-F5344CB8AC3E}">
        <p14:creationId xmlns:p14="http://schemas.microsoft.com/office/powerpoint/2010/main" val="23421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E8828E-BC2D-4CEC-91D1-4066751FEFEE}"/>
              </a:ext>
            </a:extLst>
          </p:cNvPr>
          <p:cNvSpPr/>
          <p:nvPr/>
        </p:nvSpPr>
        <p:spPr>
          <a:xfrm>
            <a:off x="1381468" y="1986682"/>
            <a:ext cx="2585318" cy="12762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64A2A-CE95-42E1-8C17-70C43844AED9}"/>
              </a:ext>
            </a:extLst>
          </p:cNvPr>
          <p:cNvSpPr txBox="1"/>
          <p:nvPr/>
        </p:nvSpPr>
        <p:spPr>
          <a:xfrm>
            <a:off x="1736702" y="22571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7146E-6E8C-4015-87E2-729AA51B5DC4}"/>
              </a:ext>
            </a:extLst>
          </p:cNvPr>
          <p:cNvSpPr txBox="1"/>
          <p:nvPr/>
        </p:nvSpPr>
        <p:spPr>
          <a:xfrm>
            <a:off x="4737289" y="2040169"/>
            <a:ext cx="18262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pr1.was1.err.log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36C5F-0ADA-4EC5-947C-AA7E3521A608}"/>
              </a:ext>
            </a:extLst>
          </p:cNvPr>
          <p:cNvSpPr txBox="1"/>
          <p:nvPr/>
        </p:nvSpPr>
        <p:spPr>
          <a:xfrm>
            <a:off x="1889102" y="24095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AC88-F2E8-4AAB-97AA-9BD6D0D5E4A8}"/>
              </a:ext>
            </a:extLst>
          </p:cNvPr>
          <p:cNvSpPr txBox="1"/>
          <p:nvPr/>
        </p:nvSpPr>
        <p:spPr>
          <a:xfrm>
            <a:off x="2041502" y="25619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FE13B-0A7D-4EA4-A70F-0391582DB3AA}"/>
              </a:ext>
            </a:extLst>
          </p:cNvPr>
          <p:cNvSpPr/>
          <p:nvPr/>
        </p:nvSpPr>
        <p:spPr>
          <a:xfrm>
            <a:off x="1381468" y="3567695"/>
            <a:ext cx="2585318" cy="12762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32D9C-F068-4595-A287-6FDD2C0A8B8F}"/>
              </a:ext>
            </a:extLst>
          </p:cNvPr>
          <p:cNvSpPr txBox="1"/>
          <p:nvPr/>
        </p:nvSpPr>
        <p:spPr>
          <a:xfrm>
            <a:off x="1736702" y="38381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5184F-8B86-49F8-A919-E147CBD9E972}"/>
              </a:ext>
            </a:extLst>
          </p:cNvPr>
          <p:cNvSpPr txBox="1"/>
          <p:nvPr/>
        </p:nvSpPr>
        <p:spPr>
          <a:xfrm>
            <a:off x="1889102" y="39905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6A268-39C1-4CD4-8DCE-BEF0C7E03E93}"/>
              </a:ext>
            </a:extLst>
          </p:cNvPr>
          <p:cNvSpPr txBox="1"/>
          <p:nvPr/>
        </p:nvSpPr>
        <p:spPr>
          <a:xfrm>
            <a:off x="2041502" y="41429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D586EB-4E1F-4BDE-8E41-772CE4C8D97E}"/>
              </a:ext>
            </a:extLst>
          </p:cNvPr>
          <p:cNvSpPr txBox="1"/>
          <p:nvPr/>
        </p:nvSpPr>
        <p:spPr>
          <a:xfrm>
            <a:off x="4737289" y="2470200"/>
            <a:ext cx="24801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pr1.was1.</a:t>
            </a:r>
            <a:r>
              <a:rPr lang="ko-KR" altLang="en-US"/>
              <a:t>로그파일</a:t>
            </a:r>
            <a:r>
              <a:rPr lang="en-US" altLang="ko-KR"/>
              <a:t>.log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C5F505-6FBA-4B4E-A8CF-914A9AE60820}"/>
              </a:ext>
            </a:extLst>
          </p:cNvPr>
          <p:cNvSpPr txBox="1"/>
          <p:nvPr/>
        </p:nvSpPr>
        <p:spPr>
          <a:xfrm>
            <a:off x="5174966" y="2905251"/>
            <a:ext cx="33135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pr1.was1.log.20210101111111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F8D16C-0DFB-481F-91E8-2412F3E491D3}"/>
              </a:ext>
            </a:extLst>
          </p:cNvPr>
          <p:cNvSpPr txBox="1"/>
          <p:nvPr/>
        </p:nvSpPr>
        <p:spPr>
          <a:xfrm>
            <a:off x="4737289" y="3573764"/>
            <a:ext cx="18262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pr2.was1.err.log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DDBB6C-05E6-4C90-9660-EF7A1E3B923B}"/>
              </a:ext>
            </a:extLst>
          </p:cNvPr>
          <p:cNvSpPr txBox="1"/>
          <p:nvPr/>
        </p:nvSpPr>
        <p:spPr>
          <a:xfrm>
            <a:off x="4737289" y="4003795"/>
            <a:ext cx="24801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pr2.was1.</a:t>
            </a:r>
            <a:r>
              <a:rPr lang="ko-KR" altLang="en-US"/>
              <a:t>로그파일</a:t>
            </a:r>
            <a:r>
              <a:rPr lang="en-US" altLang="ko-KR"/>
              <a:t>.log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5330E8-4C8B-4165-A3F3-26FD99A43275}"/>
              </a:ext>
            </a:extLst>
          </p:cNvPr>
          <p:cNvSpPr txBox="1"/>
          <p:nvPr/>
        </p:nvSpPr>
        <p:spPr>
          <a:xfrm>
            <a:off x="5174966" y="4438846"/>
            <a:ext cx="32494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pr2.was1.log.20210101111111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D945F-C5C9-4B85-BB87-67C83B3D2884}"/>
              </a:ext>
            </a:extLst>
          </p:cNvPr>
          <p:cNvSpPr txBox="1"/>
          <p:nvPr/>
        </p:nvSpPr>
        <p:spPr>
          <a:xfrm>
            <a:off x="10228283" y="3299069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</p:spTree>
    <p:extLst>
      <p:ext uri="{BB962C8B-B14F-4D97-AF65-F5344CB8AC3E}">
        <p14:creationId xmlns:p14="http://schemas.microsoft.com/office/powerpoint/2010/main" val="23308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무었을 기록할 것인가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어디에 기록할 것인가</a:t>
            </a:r>
            <a:r>
              <a:rPr lang="en-US" altLang="ko-KR"/>
              <a:t>.</a:t>
            </a:r>
          </a:p>
          <a:p>
            <a:r>
              <a:rPr lang="ko-KR" altLang="en-US"/>
              <a:t>어떻게 기록할 것인가</a:t>
            </a:r>
            <a:r>
              <a:rPr lang="en-US" altLang="ko-KR"/>
              <a:t>.</a:t>
            </a:r>
          </a:p>
          <a:p>
            <a:r>
              <a:rPr lang="ko-KR" altLang="en-US"/>
              <a:t>어떻게 사용할 것인가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88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- </a:t>
            </a:r>
            <a:r>
              <a:rPr lang="ko-KR" altLang="en-US" dirty="0"/>
              <a:t>무엇을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D7039D31-7788-493D-AC5D-54A535AE5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5840"/>
            <a:ext cx="6858957" cy="2286319"/>
          </a:xfrm>
        </p:spPr>
      </p:pic>
    </p:spTree>
    <p:extLst>
      <p:ext uri="{BB962C8B-B14F-4D97-AF65-F5344CB8AC3E}">
        <p14:creationId xmlns:p14="http://schemas.microsoft.com/office/powerpoint/2010/main" val="33212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무엇을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65B745-EDBE-4CFF-8E49-2E49345B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14343"/>
            <a:ext cx="2406588" cy="31676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3B6D48-82B8-4177-8B4F-603F9C6E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693" y="1814343"/>
            <a:ext cx="5502473" cy="25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- </a:t>
            </a:r>
            <a:r>
              <a:rPr lang="ko-KR" altLang="en-US" dirty="0"/>
              <a:t>어디에 기록할 것인가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http://www.jidum.com/jidums/view.do?jidumId=447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CBF8EC-1A93-4B1E-A2BC-99196D9718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0500"/>
            <a:ext cx="3942425" cy="153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B606E4-EAB3-4538-AB81-08DEC2C4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79" y="1779403"/>
            <a:ext cx="4251721" cy="29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392</TotalTime>
  <Words>223</Words>
  <Application>Microsoft Office PowerPoint</Application>
  <PresentationFormat>와이드스크린</PresentationFormat>
  <Paragraphs>58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다이아몬드 눈금 16x9</vt:lpstr>
      <vt:lpstr>백엔드 프레임워크 만들기</vt:lpstr>
      <vt:lpstr>소프트웨어의 특성</vt:lpstr>
      <vt:lpstr>로그파일</vt:lpstr>
      <vt:lpstr>로그파일</vt:lpstr>
      <vt:lpstr>로그파일</vt:lpstr>
      <vt:lpstr>우리가 만들 로그 기능</vt:lpstr>
      <vt:lpstr>우리가 만들 로그 기능 - 무엇을 기록할 것인가.</vt:lpstr>
      <vt:lpstr>우리가 만들 로그 기능 – 무엇을 기록할 것인가.</vt:lpstr>
      <vt:lpstr>우리가 만들 로그 기능 - 어디에 기록할 것인가. http://www.jidum.com/jidums/view.do?jidumId=447</vt:lpstr>
      <vt:lpstr>우리가 만들 로그 기능 – 어디에 기록할 것인가.</vt:lpstr>
      <vt:lpstr>우리가 만들 로그 기능 – 어떻게 기록할 것인가.</vt:lpstr>
      <vt:lpstr>우리가 만들 로그 기능 – 어떻게 사용할 것인가.</vt:lpstr>
      <vt:lpstr>우리가 만들 로그 기능 – 있으면 좋은 기능</vt:lpstr>
      <vt:lpstr>우리가 만들 로그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216</cp:revision>
  <dcterms:created xsi:type="dcterms:W3CDTF">2021-03-05T04:40:46Z</dcterms:created>
  <dcterms:modified xsi:type="dcterms:W3CDTF">2021-03-22T07:10:50Z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