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5" r:id="rId3"/>
    <p:sldId id="271" r:id="rId4"/>
    <p:sldId id="257" r:id="rId5"/>
    <p:sldId id="272" r:id="rId6"/>
    <p:sldId id="274" r:id="rId7"/>
    <p:sldId id="273" r:id="rId8"/>
    <p:sldId id="276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420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557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215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school.com/mysql/mysql_intro_relationalD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en-US" altLang="ko-KR"/>
              <a:t>SQL</a:t>
            </a:r>
            <a:r>
              <a:rPr lang="ko-KR" altLang="en-US"/>
              <a:t> 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SQL </a:t>
            </a:r>
            <a:r>
              <a:rPr lang="ko-KR" altLang="en-US"/>
              <a:t>의존 문제를 해결합니다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의존 문제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/>
              <a:t>SQL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기능과 비즈니스 로직이 섞여 있는 문제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의존 문제 해결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Transaction.java</a:t>
            </a:r>
          </a:p>
          <a:p>
            <a:pPr lvl="1"/>
            <a:r>
              <a:rPr lang="en-US" altLang="ko-KR"/>
              <a:t>SqlRunner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  <a:p>
            <a:pPr lvl="1"/>
            <a:r>
              <a:rPr lang="en-US" altLang="ko-KR"/>
              <a:t>Table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.java</a:t>
            </a: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DBMS </a:t>
            </a:r>
            <a:r>
              <a:rPr lang="ko-KR" altLang="en-US"/>
              <a:t>를 사용하는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비즈니스 로직 </a:t>
            </a:r>
            <a:r>
              <a:rPr lang="en-US" altLang="ko-KR"/>
              <a:t>= </a:t>
            </a:r>
            <a:r>
              <a:rPr lang="ko-KR" altLang="en-US"/>
              <a:t>데이터</a:t>
            </a:r>
            <a:endParaRPr lang="en-US" altLang="ko-KR"/>
          </a:p>
          <a:p>
            <a:r>
              <a:rPr lang="ko-KR" altLang="en-US"/>
              <a:t>일관성</a:t>
            </a:r>
            <a:endParaRPr lang="en-US" altLang="ko-KR"/>
          </a:p>
          <a:p>
            <a:r>
              <a:rPr lang="ko-KR" altLang="en-US"/>
              <a:t>무결성</a:t>
            </a:r>
            <a:endParaRPr lang="en-US" altLang="ko-KR"/>
          </a:p>
          <a:p>
            <a:r>
              <a:rPr lang="ko-KR" altLang="en-US"/>
              <a:t>영속성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DBMS </a:t>
            </a:r>
            <a:r>
              <a:rPr lang="ko-KR" altLang="en-US"/>
              <a:t>를 사용하기 위해 필요한 기능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ACID 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트랜잭션의 특성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LDIC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/>
              <a:t>트랜잭션 직렬성을 유지하기 위한 조건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/>
              <a:t>SQL</a:t>
            </a: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DML</a:t>
            </a:r>
          </a:p>
          <a:p>
            <a:pPr lvl="1"/>
            <a:r>
              <a:rPr lang="en-US" altLang="ko-KR"/>
              <a:t>DDL</a:t>
            </a:r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DCL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트랜잭션 </a:t>
            </a:r>
            <a:r>
              <a:rPr lang="en-US" altLang="ko-KR"/>
              <a:t>5</a:t>
            </a:r>
            <a:r>
              <a:rPr lang="ko-KR" altLang="en-US"/>
              <a:t>가지 상태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14A8A-B66B-4A53-8190-48A5A5C7FF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50" y="2776819"/>
            <a:ext cx="8661700" cy="221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65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1BEE-6582-4602-86F5-FAD490AA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DML</a:t>
            </a:r>
          </a:p>
          <a:p>
            <a:pPr lvl="1"/>
            <a:r>
              <a:rPr lang="en-US" altLang="ko-KR"/>
              <a:t>SELECT</a:t>
            </a:r>
          </a:p>
          <a:p>
            <a:pPr lvl="1"/>
            <a:r>
              <a:rPr lang="en-US" altLang="ko-KR"/>
              <a:t>INSERT, UPDATE, DELETE</a:t>
            </a:r>
          </a:p>
          <a:p>
            <a:r>
              <a:rPr lang="en-US" altLang="ko-KR"/>
              <a:t>DDL</a:t>
            </a:r>
          </a:p>
          <a:p>
            <a:pPr lvl="1"/>
            <a:r>
              <a:rPr lang="en-US" altLang="ko-KR"/>
              <a:t>TABLE, SEGMENT, TABLESAPCE, DATAFILE</a:t>
            </a:r>
          </a:p>
          <a:p>
            <a:r>
              <a:rPr lang="en-US" altLang="ko-KR"/>
              <a:t>DCL</a:t>
            </a:r>
          </a:p>
          <a:p>
            <a:pPr lvl="1"/>
            <a:r>
              <a:rPr lang="en-US" altLang="ko-KR"/>
              <a:t>COMMIT, ROLLBACK</a:t>
            </a:r>
          </a:p>
        </p:txBody>
      </p:sp>
    </p:spTree>
    <p:extLst>
      <p:ext uri="{BB962C8B-B14F-4D97-AF65-F5344CB8AC3E}">
        <p14:creationId xmlns:p14="http://schemas.microsoft.com/office/powerpoint/2010/main" val="414599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SELECT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결과는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39FF309-BF00-4DF4-8000-074D48AABF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57" y="2276989"/>
            <a:ext cx="7192685" cy="32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4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SELECT SQL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>
                <a:hlinkClick r:id="rId3"/>
              </a:rPr>
              <a:t>http://www.tcpschool.com/mysql/mysql_intro_relationalDB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28</TotalTime>
  <Words>124</Words>
  <Application>Microsoft Office PowerPoint</Application>
  <PresentationFormat>와이드스크린</PresentationFormat>
  <Paragraphs>43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다이아몬드 눈금 16x9</vt:lpstr>
      <vt:lpstr>백엔드 프레임워크 만들기</vt:lpstr>
      <vt:lpstr>SQL 의존 문제를 해결합니다.</vt:lpstr>
      <vt:lpstr>DBMS 를 사용하는 이유</vt:lpstr>
      <vt:lpstr>DBMS 를 사용하기 위해 필요한 기능</vt:lpstr>
      <vt:lpstr>트랜잭션 5가지 상태</vt:lpstr>
      <vt:lpstr>SQL</vt:lpstr>
      <vt:lpstr>SELECT SQL 결과는 Table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22</cp:revision>
  <dcterms:created xsi:type="dcterms:W3CDTF">2021-03-05T04:40:46Z</dcterms:created>
  <dcterms:modified xsi:type="dcterms:W3CDTF">2021-03-05T05:09:28Z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