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  <p:sldId id="284" r:id="rId12"/>
    <p:sldId id="287" r:id="rId13"/>
    <p:sldId id="28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 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8253-90CF-4946-BF3B-25FD543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rtl="0"/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894F7D-AF23-46E8-92D7-2214E744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21" y="1895194"/>
            <a:ext cx="5556344" cy="2764282"/>
          </a:xfr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68656-318B-4A7D-A06C-A716F8BA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79" y="4787050"/>
            <a:ext cx="615400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400" y="216527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1295399" y="300604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1295399" y="38553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1295399" y="5476981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90F2A-16EA-492A-8884-8390E2440B05}"/>
              </a:ext>
            </a:extLst>
          </p:cNvPr>
          <p:cNvSpPr txBox="1"/>
          <p:nvPr/>
        </p:nvSpPr>
        <p:spPr>
          <a:xfrm>
            <a:off x="3873357" y="222847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정보보호</a:t>
            </a:r>
            <a:r>
              <a:rPr lang="en-US" altLang="ko-KR" dirty="0"/>
              <a:t>, </a:t>
            </a:r>
            <a:r>
              <a:rPr lang="ko-KR" altLang="en-US" dirty="0" err="1"/>
              <a:t>비기능품질속성등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EA4AD-20D9-4C20-A95C-AD07F447B7F0}"/>
              </a:ext>
            </a:extLst>
          </p:cNvPr>
          <p:cNvSpPr txBox="1"/>
          <p:nvPr/>
        </p:nvSpPr>
        <p:spPr>
          <a:xfrm>
            <a:off x="3873356" y="30692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동작하는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7B48-A2FA-4FFF-B269-BE840B3AA429}"/>
              </a:ext>
            </a:extLst>
          </p:cNvPr>
          <p:cNvSpPr txBox="1"/>
          <p:nvPr/>
        </p:nvSpPr>
        <p:spPr>
          <a:xfrm>
            <a:off x="3873356" y="391857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047A5-B664-43FC-A048-363BD39C8C6F}"/>
              </a:ext>
            </a:extLst>
          </p:cNvPr>
          <p:cNvSpPr txBox="1"/>
          <p:nvPr/>
        </p:nvSpPr>
        <p:spPr>
          <a:xfrm>
            <a:off x="3873356" y="554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5136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바퀴를 다시 발명합니다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399" y="217844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3048216" y="334534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해결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4866742" y="21649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3048215" y="529231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DF85F9-9573-4641-BFDE-EA660C24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88" y="1916464"/>
            <a:ext cx="3344584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C:/public/tomcat/lib/servlet-api.jar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162</TotalTime>
  <Words>272</Words>
  <Application>Microsoft Office PowerPoint</Application>
  <PresentationFormat>와이드스크린</PresentationFormat>
  <Paragraphs>57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  <vt:lpstr>Don't reinvent the wheel. 바퀴를 다시 발명하지 말아라.</vt:lpstr>
      <vt:lpstr>Don't reinvent the wheel. 바퀴를 다시 발명하지 말아라.</vt:lpstr>
      <vt:lpstr>바퀴를 다시 발명합니다.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84</cp:revision>
  <dcterms:created xsi:type="dcterms:W3CDTF">2021-03-05T04:40:46Z</dcterms:created>
  <dcterms:modified xsi:type="dcterms:W3CDTF">2021-03-26T11:20:03Z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