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1" r:id="rId2"/>
    <p:sldId id="286" r:id="rId3"/>
    <p:sldId id="271" r:id="rId4"/>
    <p:sldId id="287" r:id="rId5"/>
    <p:sldId id="288" r:id="rId6"/>
    <p:sldId id="289" r:id="rId7"/>
    <p:sldId id="291" r:id="rId8"/>
    <p:sldId id="290" r:id="rId9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73A7D6-9D2D-4C68-B716-B369580A98B3}" v="155" dt="2021-03-07T12:47:39.386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162" d="100"/>
          <a:sy n="162" d="100"/>
        </p:scale>
        <p:origin x="2406" y="14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.y moon" userId="670b369ef2ef36f4" providerId="LiveId" clId="{8773A7D6-9D2D-4C68-B716-B369580A98B3}"/>
    <pc:docChg chg="undo custSel addSld delSld modSld sldOrd">
      <pc:chgData name="h.y moon" userId="670b369ef2ef36f4" providerId="LiveId" clId="{8773A7D6-9D2D-4C68-B716-B369580A98B3}" dt="2021-03-07T12:47:40.297" v="2209" actId="6549"/>
      <pc:docMkLst>
        <pc:docMk/>
      </pc:docMkLst>
      <pc:sldChg chg="delSp modSp mod">
        <pc:chgData name="h.y moon" userId="670b369ef2ef36f4" providerId="LiveId" clId="{8773A7D6-9D2D-4C68-B716-B369580A98B3}" dt="2021-03-07T06:09:55.608" v="1166" actId="207"/>
        <pc:sldMkLst>
          <pc:docMk/>
          <pc:sldMk cId="3984617762" sldId="257"/>
        </pc:sldMkLst>
        <pc:spChg chg="mod">
          <ac:chgData name="h.y moon" userId="670b369ef2ef36f4" providerId="LiveId" clId="{8773A7D6-9D2D-4C68-B716-B369580A98B3}" dt="2021-03-07T06:09:55.608" v="1166" actId="207"/>
          <ac:spMkLst>
            <pc:docMk/>
            <pc:sldMk cId="3984617762" sldId="257"/>
            <ac:spMk id="3" creationId="{00000000-0000-0000-0000-000000000000}"/>
          </ac:spMkLst>
        </pc:spChg>
        <pc:inkChg chg="del">
          <ac:chgData name="h.y moon" userId="670b369ef2ef36f4" providerId="LiveId" clId="{8773A7D6-9D2D-4C68-B716-B369580A98B3}" dt="2021-03-07T05:57:42.904" v="1" actId="478"/>
          <ac:inkMkLst>
            <pc:docMk/>
            <pc:sldMk cId="3984617762" sldId="257"/>
            <ac:inkMk id="4" creationId="{B079D8B1-73AF-4917-AECE-3BC480B15BF6}"/>
          </ac:inkMkLst>
        </pc:inkChg>
      </pc:sldChg>
      <pc:sldChg chg="modSp mod">
        <pc:chgData name="h.y moon" userId="670b369ef2ef36f4" providerId="LiveId" clId="{8773A7D6-9D2D-4C68-B716-B369580A98B3}" dt="2021-03-07T12:38:55.793" v="2143" actId="20577"/>
        <pc:sldMkLst>
          <pc:docMk/>
          <pc:sldMk cId="106904919" sldId="261"/>
        </pc:sldMkLst>
        <pc:spChg chg="mod">
          <ac:chgData name="h.y moon" userId="670b369ef2ef36f4" providerId="LiveId" clId="{8773A7D6-9D2D-4C68-B716-B369580A98B3}" dt="2021-03-07T12:38:55.793" v="2143" actId="20577"/>
          <ac:spMkLst>
            <pc:docMk/>
            <pc:sldMk cId="106904919" sldId="261"/>
            <ac:spMk id="2" creationId="{00000000-0000-0000-0000-000000000000}"/>
          </ac:spMkLst>
        </pc:spChg>
      </pc:sldChg>
      <pc:sldChg chg="delSp modSp mod">
        <pc:chgData name="h.y moon" userId="670b369ef2ef36f4" providerId="LiveId" clId="{8773A7D6-9D2D-4C68-B716-B369580A98B3}" dt="2021-03-07T12:47:40.297" v="2209" actId="6549"/>
        <pc:sldMkLst>
          <pc:docMk/>
          <pc:sldMk cId="404669511" sldId="271"/>
        </pc:sldMkLst>
        <pc:spChg chg="mod">
          <ac:chgData name="h.y moon" userId="670b369ef2ef36f4" providerId="LiveId" clId="{8773A7D6-9D2D-4C68-B716-B369580A98B3}" dt="2021-03-07T12:47:40.297" v="2209" actId="6549"/>
          <ac:spMkLst>
            <pc:docMk/>
            <pc:sldMk cId="404669511" sldId="271"/>
            <ac:spMk id="3" creationId="{0C9231FF-28EB-4164-A188-3E920050747B}"/>
          </ac:spMkLst>
        </pc:spChg>
        <pc:inkChg chg="del">
          <ac:chgData name="h.y moon" userId="670b369ef2ef36f4" providerId="LiveId" clId="{8773A7D6-9D2D-4C68-B716-B369580A98B3}" dt="2021-03-07T05:57:40.980" v="0" actId="478"/>
          <ac:inkMkLst>
            <pc:docMk/>
            <pc:sldMk cId="404669511" sldId="271"/>
            <ac:inkMk id="4" creationId="{78E2AB09-1EE4-4E12-A5FA-DA3740DF66DF}"/>
          </ac:inkMkLst>
        </pc:inkChg>
      </pc:sldChg>
      <pc:sldChg chg="delSp modSp mod">
        <pc:chgData name="h.y moon" userId="670b369ef2ef36f4" providerId="LiveId" clId="{8773A7D6-9D2D-4C68-B716-B369580A98B3}" dt="2021-03-07T06:01:15.299" v="434"/>
        <pc:sldMkLst>
          <pc:docMk/>
          <pc:sldMk cId="1596653821" sldId="272"/>
        </pc:sldMkLst>
        <pc:spChg chg="mod">
          <ac:chgData name="h.y moon" userId="670b369ef2ef36f4" providerId="LiveId" clId="{8773A7D6-9D2D-4C68-B716-B369580A98B3}" dt="2021-03-07T06:01:15.299" v="434"/>
          <ac:spMkLst>
            <pc:docMk/>
            <pc:sldMk cId="1596653821" sldId="272"/>
            <ac:spMk id="2" creationId="{00000000-0000-0000-0000-000000000000}"/>
          </ac:spMkLst>
        </pc:spChg>
        <pc:inkChg chg="del">
          <ac:chgData name="h.y moon" userId="670b369ef2ef36f4" providerId="LiveId" clId="{8773A7D6-9D2D-4C68-B716-B369580A98B3}" dt="2021-03-07T05:57:49.246" v="3" actId="478"/>
          <ac:inkMkLst>
            <pc:docMk/>
            <pc:sldMk cId="1596653821" sldId="272"/>
            <ac:inkMk id="10" creationId="{76662AA8-7585-48AC-988E-579A4B284393}"/>
          </ac:inkMkLst>
        </pc:inkChg>
      </pc:sldChg>
      <pc:sldChg chg="delSp del mod">
        <pc:chgData name="h.y moon" userId="670b369ef2ef36f4" providerId="LiveId" clId="{8773A7D6-9D2D-4C68-B716-B369580A98B3}" dt="2021-03-07T06:14:59.700" v="1538" actId="47"/>
        <pc:sldMkLst>
          <pc:docMk/>
          <pc:sldMk cId="3663146348" sldId="273"/>
        </pc:sldMkLst>
        <pc:inkChg chg="del">
          <ac:chgData name="h.y moon" userId="670b369ef2ef36f4" providerId="LiveId" clId="{8773A7D6-9D2D-4C68-B716-B369580A98B3}" dt="2021-03-07T05:58:03.110" v="11" actId="478"/>
          <ac:inkMkLst>
            <pc:docMk/>
            <pc:sldMk cId="3663146348" sldId="273"/>
            <ac:inkMk id="3" creationId="{4E3BE03E-2B42-475B-BB62-1F8E97900A9D}"/>
          </ac:inkMkLst>
        </pc:inkChg>
      </pc:sldChg>
      <pc:sldChg chg="addSp delSp modSp mod">
        <pc:chgData name="h.y moon" userId="670b369ef2ef36f4" providerId="LiveId" clId="{8773A7D6-9D2D-4C68-B716-B369580A98B3}" dt="2021-03-07T06:13:26.339" v="1392" actId="20577"/>
        <pc:sldMkLst>
          <pc:docMk/>
          <pc:sldMk cId="4145999854" sldId="274"/>
        </pc:sldMkLst>
        <pc:spChg chg="mod">
          <ac:chgData name="h.y moon" userId="670b369ef2ef36f4" providerId="LiveId" clId="{8773A7D6-9D2D-4C68-B716-B369580A98B3}" dt="2021-03-07T06:03:32.084" v="541"/>
          <ac:spMkLst>
            <pc:docMk/>
            <pc:sldMk cId="4145999854" sldId="274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3:26.339" v="1392" actId="20577"/>
          <ac:spMkLst>
            <pc:docMk/>
            <pc:sldMk cId="4145999854" sldId="274"/>
            <ac:spMk id="3" creationId="{490A1BEE-6582-4602-86F5-FAD490AAC13F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9" creationId="{C57E253E-7207-40AB-AB06-53D6218BA90C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15" creationId="{BC1EF908-ACB7-4A29-81BA-CEEA2A5077D0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21" creationId="{CD926734-93C3-4DB4-BA53-2BD0E9AEA448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33" creationId="{B7CF9575-B4DA-4847-A5D9-982A77711A33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39" creationId="{F682A35B-7BED-429D-8AB2-180F376C1A1D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53" creationId="{F32AA3E6-B312-432F-B372-04F48CCD1443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65" creationId="{E290EBBC-F447-4372-82DA-8722740239B8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71" creationId="{7A51E21C-852D-47B6-BD84-6D1A20F47209}"/>
          </ac:spMkLst>
        </pc:spChg>
        <pc:inkChg chg="add del mod">
          <ac:chgData name="h.y moon" userId="670b369ef2ef36f4" providerId="LiveId" clId="{8773A7D6-9D2D-4C68-B716-B369580A98B3}" dt="2021-03-07T05:57:59.897" v="10" actId="478"/>
          <ac:inkMkLst>
            <pc:docMk/>
            <pc:sldMk cId="4145999854" sldId="274"/>
            <ac:inkMk id="4" creationId="{A2C2AF43-D12C-4B5C-9649-326D78F722DB}"/>
          </ac:inkMkLst>
        </pc:inkChg>
      </pc:sldChg>
      <pc:sldChg chg="delSp modSp mod">
        <pc:chgData name="h.y moon" userId="670b369ef2ef36f4" providerId="LiveId" clId="{8773A7D6-9D2D-4C68-B716-B369580A98B3}" dt="2021-03-07T06:12:39.323" v="1349" actId="6549"/>
        <pc:sldMkLst>
          <pc:docMk/>
          <pc:sldMk cId="1355702864" sldId="275"/>
        </pc:sldMkLst>
        <pc:spChg chg="mod">
          <ac:chgData name="h.y moon" userId="670b369ef2ef36f4" providerId="LiveId" clId="{8773A7D6-9D2D-4C68-B716-B369580A98B3}" dt="2021-03-07T06:12:39.323" v="1349" actId="6549"/>
          <ac:spMkLst>
            <pc:docMk/>
            <pc:sldMk cId="1355702864" sldId="275"/>
            <ac:spMk id="3" creationId="{DA62FCA6-426E-41D1-9AF7-D575B841741D}"/>
          </ac:spMkLst>
        </pc:spChg>
        <pc:inkChg chg="del">
          <ac:chgData name="h.y moon" userId="670b369ef2ef36f4" providerId="LiveId" clId="{8773A7D6-9D2D-4C68-B716-B369580A98B3}" dt="2021-03-07T05:57:46.386" v="2" actId="478"/>
          <ac:inkMkLst>
            <pc:docMk/>
            <pc:sldMk cId="1355702864" sldId="275"/>
            <ac:inkMk id="4" creationId="{4B352235-861F-4A39-A4C5-F1B95578D4A5}"/>
          </ac:inkMkLst>
        </pc:inkChg>
      </pc:sldChg>
      <pc:sldChg chg="modSp mod">
        <pc:chgData name="h.y moon" userId="670b369ef2ef36f4" providerId="LiveId" clId="{8773A7D6-9D2D-4C68-B716-B369580A98B3}" dt="2021-03-07T06:15:34.971" v="1582" actId="15"/>
        <pc:sldMkLst>
          <pc:docMk/>
          <pc:sldMk cId="3164537775" sldId="276"/>
        </pc:sldMkLst>
        <pc:spChg chg="mod">
          <ac:chgData name="h.y moon" userId="670b369ef2ef36f4" providerId="LiveId" clId="{8773A7D6-9D2D-4C68-B716-B369580A98B3}" dt="2021-03-07T06:15:34.971" v="1582" actId="15"/>
          <ac:spMkLst>
            <pc:docMk/>
            <pc:sldMk cId="3164537775" sldId="276"/>
            <ac:spMk id="3" creationId="{DA62FCA6-426E-41D1-9AF7-D575B841741D}"/>
          </ac:spMkLst>
        </pc:spChg>
      </pc:sldChg>
      <pc:sldChg chg="delSp modSp mod">
        <pc:chgData name="h.y moon" userId="670b369ef2ef36f4" providerId="LiveId" clId="{8773A7D6-9D2D-4C68-B716-B369580A98B3}" dt="2021-03-07T06:15:15.170" v="1576" actId="6549"/>
        <pc:sldMkLst>
          <pc:docMk/>
          <pc:sldMk cId="3826954321" sldId="279"/>
        </pc:sldMkLst>
        <pc:spChg chg="mod">
          <ac:chgData name="h.y moon" userId="670b369ef2ef36f4" providerId="LiveId" clId="{8773A7D6-9D2D-4C68-B716-B369580A98B3}" dt="2021-03-07T06:15:15.170" v="1576" actId="6549"/>
          <ac:spMkLst>
            <pc:docMk/>
            <pc:sldMk cId="3826954321" sldId="279"/>
            <ac:spMk id="3" creationId="{DA62FCA6-426E-41D1-9AF7-D575B841741D}"/>
          </ac:spMkLst>
        </pc:spChg>
        <pc:inkChg chg="del">
          <ac:chgData name="h.y moon" userId="670b369ef2ef36f4" providerId="LiveId" clId="{8773A7D6-9D2D-4C68-B716-B369580A98B3}" dt="2021-03-07T05:58:05.654" v="12" actId="478"/>
          <ac:inkMkLst>
            <pc:docMk/>
            <pc:sldMk cId="3826954321" sldId="279"/>
            <ac:inkMk id="4" creationId="{784DD398-93CA-41C2-BCDE-E4A4237B1D84}"/>
          </ac:inkMkLst>
        </pc:inkChg>
      </pc:sldChg>
      <pc:sldChg chg="modSp add mod">
        <pc:chgData name="h.y moon" userId="670b369ef2ef36f4" providerId="LiveId" clId="{8773A7D6-9D2D-4C68-B716-B369580A98B3}" dt="2021-03-07T06:17:33.186" v="1699" actId="20577"/>
        <pc:sldMkLst>
          <pc:docMk/>
          <pc:sldMk cId="2631054826" sldId="280"/>
        </pc:sldMkLst>
        <pc:spChg chg="mod">
          <ac:chgData name="h.y moon" userId="670b369ef2ef36f4" providerId="LiveId" clId="{8773A7D6-9D2D-4C68-B716-B369580A98B3}" dt="2021-03-07T06:17:33.186" v="1699" actId="20577"/>
          <ac:spMkLst>
            <pc:docMk/>
            <pc:sldMk cId="2631054826" sldId="280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2:03.174" v="1347" actId="6549"/>
          <ac:spMkLst>
            <pc:docMk/>
            <pc:sldMk cId="2631054826" sldId="280"/>
            <ac:spMk id="3" creationId="{00000000-0000-0000-0000-000000000000}"/>
          </ac:spMkLst>
        </pc:spChg>
      </pc:sldChg>
      <pc:sldChg chg="add del">
        <pc:chgData name="h.y moon" userId="670b369ef2ef36f4" providerId="LiveId" clId="{8773A7D6-9D2D-4C68-B716-B369580A98B3}" dt="2021-03-07T06:03:14.320" v="520" actId="47"/>
        <pc:sldMkLst>
          <pc:docMk/>
          <pc:sldMk cId="120578910" sldId="281"/>
        </pc:sldMkLst>
      </pc:sldChg>
      <pc:sldChg chg="addSp delSp modSp add mod">
        <pc:chgData name="h.y moon" userId="670b369ef2ef36f4" providerId="LiveId" clId="{8773A7D6-9D2D-4C68-B716-B369580A98B3}" dt="2021-03-07T06:03:06.276" v="519" actId="1076"/>
        <pc:sldMkLst>
          <pc:docMk/>
          <pc:sldMk cId="70837351" sldId="282"/>
        </pc:sldMkLst>
        <pc:spChg chg="mod">
          <ac:chgData name="h.y moon" userId="670b369ef2ef36f4" providerId="LiveId" clId="{8773A7D6-9D2D-4C68-B716-B369580A98B3}" dt="2021-03-07T06:03:06.276" v="519" actId="1076"/>
          <ac:spMkLst>
            <pc:docMk/>
            <pc:sldMk cId="70837351" sldId="282"/>
            <ac:spMk id="5" creationId="{2AF587FD-C5A5-42F7-9EDC-0E8A57B0C9EE}"/>
          </ac:spMkLst>
        </pc:spChg>
        <pc:spChg chg="add del mod">
          <ac:chgData name="h.y moon" userId="670b369ef2ef36f4" providerId="LiveId" clId="{8773A7D6-9D2D-4C68-B716-B369580A98B3}" dt="2021-03-07T06:01:44.906" v="484" actId="478"/>
          <ac:spMkLst>
            <pc:docMk/>
            <pc:sldMk cId="70837351" sldId="282"/>
            <ac:spMk id="6" creationId="{636A4B87-F1C4-4FF2-80AB-2F452BECDC76}"/>
          </ac:spMkLst>
        </pc:spChg>
        <pc:spChg chg="add mod">
          <ac:chgData name="h.y moon" userId="670b369ef2ef36f4" providerId="LiveId" clId="{8773A7D6-9D2D-4C68-B716-B369580A98B3}" dt="2021-03-07T06:02:56.848" v="517" actId="1076"/>
          <ac:spMkLst>
            <pc:docMk/>
            <pc:sldMk cId="70837351" sldId="282"/>
            <ac:spMk id="7" creationId="{71BDA85D-2C18-4DDF-819B-B87CFBFC60D3}"/>
          </ac:spMkLst>
        </pc:spChg>
        <pc:spChg chg="add mod">
          <ac:chgData name="h.y moon" userId="670b369ef2ef36f4" providerId="LiveId" clId="{8773A7D6-9D2D-4C68-B716-B369580A98B3}" dt="2021-03-07T06:02:59.577" v="518" actId="1076"/>
          <ac:spMkLst>
            <pc:docMk/>
            <pc:sldMk cId="70837351" sldId="282"/>
            <ac:spMk id="8" creationId="{B5C65420-5E49-4019-9256-870566E7D9C5}"/>
          </ac:spMkLst>
        </pc:spChg>
        <pc:picChg chg="mod">
          <ac:chgData name="h.y moon" userId="670b369ef2ef36f4" providerId="LiveId" clId="{8773A7D6-9D2D-4C68-B716-B369580A98B3}" dt="2021-03-07T06:01:41.778" v="483" actId="1076"/>
          <ac:picMkLst>
            <pc:docMk/>
            <pc:sldMk cId="70837351" sldId="282"/>
            <ac:picMk id="2050" creationId="{CA014A8A-B66B-4A53-8190-48A5A5C7FF0E}"/>
          </ac:picMkLst>
        </pc:picChg>
      </pc:sldChg>
      <pc:sldChg chg="addSp modSp add mod">
        <pc:chgData name="h.y moon" userId="670b369ef2ef36f4" providerId="LiveId" clId="{8773A7D6-9D2D-4C68-B716-B369580A98B3}" dt="2021-03-07T12:39:10.452" v="2144" actId="1076"/>
        <pc:sldMkLst>
          <pc:docMk/>
          <pc:sldMk cId="2392204457" sldId="283"/>
        </pc:sldMkLst>
        <pc:spChg chg="mod">
          <ac:chgData name="h.y moon" userId="670b369ef2ef36f4" providerId="LiveId" clId="{8773A7D6-9D2D-4C68-B716-B369580A98B3}" dt="2021-03-07T06:14:18.771" v="1420"/>
          <ac:spMkLst>
            <pc:docMk/>
            <pc:sldMk cId="2392204457" sldId="283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4:44.405" v="1534" actId="6549"/>
          <ac:spMkLst>
            <pc:docMk/>
            <pc:sldMk cId="2392204457" sldId="283"/>
            <ac:spMk id="3" creationId="{490A1BEE-6582-4602-86F5-FAD490AAC13F}"/>
          </ac:spMkLst>
        </pc:spChg>
        <pc:picChg chg="add mod">
          <ac:chgData name="h.y moon" userId="670b369ef2ef36f4" providerId="LiveId" clId="{8773A7D6-9D2D-4C68-B716-B369580A98B3}" dt="2021-03-07T12:39:10.452" v="2144" actId="1076"/>
          <ac:picMkLst>
            <pc:docMk/>
            <pc:sldMk cId="2392204457" sldId="283"/>
            <ac:picMk id="4" creationId="{B1713E50-6DA5-48FF-95C8-29B69712C9A1}"/>
          </ac:picMkLst>
        </pc:picChg>
      </pc:sldChg>
      <pc:sldChg chg="modSp add del mod">
        <pc:chgData name="h.y moon" userId="670b369ef2ef36f4" providerId="LiveId" clId="{8773A7D6-9D2D-4C68-B716-B369580A98B3}" dt="2021-03-07T06:15:02.661" v="1539" actId="47"/>
        <pc:sldMkLst>
          <pc:docMk/>
          <pc:sldMk cId="4116348136" sldId="284"/>
        </pc:sldMkLst>
        <pc:spChg chg="mod">
          <ac:chgData name="h.y moon" userId="670b369ef2ef36f4" providerId="LiveId" clId="{8773A7D6-9D2D-4C68-B716-B369580A98B3}" dt="2021-03-07T06:05:16.495" v="727"/>
          <ac:spMkLst>
            <pc:docMk/>
            <pc:sldMk cId="4116348136" sldId="284"/>
            <ac:spMk id="2" creationId="{00000000-0000-0000-0000-000000000000}"/>
          </ac:spMkLst>
        </pc:spChg>
      </pc:sldChg>
      <pc:sldChg chg="modSp add mod ord">
        <pc:chgData name="h.y moon" userId="670b369ef2ef36f4" providerId="LiveId" clId="{8773A7D6-9D2D-4C68-B716-B369580A98B3}" dt="2021-03-07T06:06:49.200" v="883"/>
        <pc:sldMkLst>
          <pc:docMk/>
          <pc:sldMk cId="1853879232" sldId="285"/>
        </pc:sldMkLst>
        <pc:spChg chg="mod">
          <ac:chgData name="h.y moon" userId="670b369ef2ef36f4" providerId="LiveId" clId="{8773A7D6-9D2D-4C68-B716-B369580A98B3}" dt="2021-03-07T06:06:49.200" v="883"/>
          <ac:spMkLst>
            <pc:docMk/>
            <pc:sldMk cId="1853879232" sldId="285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2021년 3월 13일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2021년 3월 13일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2021년 3월 13일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2021년 3월 13일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2021년 3월 13일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2021년 3월 13일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2021년 3월 13일</a:t>
            </a:fld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2021년 3월 13일</a:t>
            </a:fld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2021년 3월 13일</a:t>
            </a:fld>
            <a:endParaRPr lang="ko-KR" altLang="en-US" noProof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2021년 3월 13일</a:t>
            </a:fld>
            <a:endParaRPr lang="ko-KR" altLang="en-US" noProof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2021년 3월 13일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18080/waf/logi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백엔드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프레임워크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만들기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48749"/>
            <a:ext cx="9604310" cy="457200"/>
          </a:xfrm>
        </p:spPr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비즈니스 로직을 재사용할 수 있는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DI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IoC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구현합니다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</a:t>
            </a:r>
            <a:r>
              <a:rPr lang="ko-KR" altLang="en-US" dirty="0"/>
              <a:t>클래스</a:t>
            </a:r>
            <a:r>
              <a:rPr lang="en-US" altLang="ko-KR" dirty="0"/>
              <a:t>(</a:t>
            </a:r>
            <a:r>
              <a:rPr lang="ko-KR" altLang="en-US" dirty="0"/>
              <a:t>모듈</a:t>
            </a:r>
            <a:r>
              <a:rPr lang="en-US" altLang="ko-KR" dirty="0"/>
              <a:t>)</a:t>
            </a:r>
            <a:r>
              <a:rPr lang="ko-KR" altLang="en-US" dirty="0"/>
              <a:t>가 </a:t>
            </a:r>
            <a:r>
              <a:rPr lang="en-US" altLang="ko-KR" dirty="0"/>
              <a:t>B </a:t>
            </a:r>
            <a:r>
              <a:rPr lang="ko-KR" altLang="en-US" dirty="0"/>
              <a:t>클래스 기능을 사용하는 방법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객체생성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클래스지향 방법</a:t>
            </a:r>
            <a:endParaRPr lang="en-US" altLang="ko-KR" dirty="0"/>
          </a:p>
          <a:p>
            <a:pPr lvl="1"/>
            <a:r>
              <a:rPr lang="ko-KR" altLang="en-US" dirty="0"/>
              <a:t>기능과 데이터가 컴파일 시점에 결정</a:t>
            </a:r>
            <a:endParaRPr lang="en-US" altLang="ko-KR" dirty="0"/>
          </a:p>
          <a:p>
            <a:pPr lvl="1"/>
            <a:r>
              <a:rPr lang="ko-KR" altLang="en-US" dirty="0" err="1"/>
              <a:t>링킹</a:t>
            </a:r>
            <a:r>
              <a:rPr lang="en-US" altLang="ko-KR" dirty="0"/>
              <a:t>(</a:t>
            </a:r>
            <a:r>
              <a:rPr lang="ko-KR" altLang="en-US" dirty="0" err="1"/>
              <a:t>정적바인딩</a:t>
            </a:r>
            <a:r>
              <a:rPr lang="en-US" altLang="ko-KR" dirty="0"/>
              <a:t>) -&gt; </a:t>
            </a:r>
            <a:r>
              <a:rPr lang="ko-KR" altLang="en-US" dirty="0"/>
              <a:t>정적 생성</a:t>
            </a:r>
            <a:r>
              <a:rPr lang="en-US" altLang="ko-KR" dirty="0"/>
              <a:t>, </a:t>
            </a:r>
            <a:r>
              <a:rPr lang="ko-KR" altLang="en-US" dirty="0"/>
              <a:t>성능</a:t>
            </a:r>
            <a:endParaRPr lang="en-US" altLang="ko-KR" dirty="0"/>
          </a:p>
          <a:p>
            <a:r>
              <a:rPr lang="ko-KR" altLang="en-US" dirty="0"/>
              <a:t>객체지향 방법</a:t>
            </a:r>
            <a:endParaRPr lang="en-US" altLang="ko-KR" dirty="0"/>
          </a:p>
          <a:p>
            <a:pPr lvl="1"/>
            <a:r>
              <a:rPr lang="ko-KR" altLang="en-US" dirty="0"/>
              <a:t>기능과 데이터가 실행 시점에 결정</a:t>
            </a:r>
            <a:endParaRPr lang="en-US" altLang="ko-KR" dirty="0"/>
          </a:p>
          <a:p>
            <a:pPr lvl="1"/>
            <a:r>
              <a:rPr lang="ko-KR" altLang="en-US" dirty="0" err="1"/>
              <a:t>리플렉션</a:t>
            </a:r>
            <a:r>
              <a:rPr lang="en-US" altLang="ko-KR" dirty="0"/>
              <a:t>(</a:t>
            </a:r>
            <a:r>
              <a:rPr lang="ko-KR" altLang="en-US" dirty="0" err="1"/>
              <a:t>동적바인딩</a:t>
            </a:r>
            <a:r>
              <a:rPr lang="en-US" altLang="ko-KR" dirty="0"/>
              <a:t>) -&gt; </a:t>
            </a:r>
            <a:r>
              <a:rPr lang="ko-KR" altLang="en-US" dirty="0"/>
              <a:t>동적 생성</a:t>
            </a:r>
            <a:r>
              <a:rPr lang="en-US" altLang="ko-KR" dirty="0"/>
              <a:t>, </a:t>
            </a:r>
            <a:r>
              <a:rPr lang="ko-KR" altLang="en-US" dirty="0"/>
              <a:t>유연성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4FB557B-582A-4087-991A-BCB31D6CD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6936" y="2681917"/>
            <a:ext cx="3598841" cy="178971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E49DED8-06B4-40E2-876E-74102C4B5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6936" y="1349647"/>
            <a:ext cx="4013487" cy="126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469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</a:t>
            </a:r>
            <a:r>
              <a:rPr lang="ko-KR" altLang="en-US" dirty="0"/>
              <a:t>클래스</a:t>
            </a:r>
            <a:r>
              <a:rPr lang="en-US" altLang="ko-KR" dirty="0"/>
              <a:t>(</a:t>
            </a:r>
            <a:r>
              <a:rPr lang="ko-KR" altLang="en-US" dirty="0"/>
              <a:t>모듈</a:t>
            </a:r>
            <a:r>
              <a:rPr lang="en-US" altLang="ko-KR" dirty="0"/>
              <a:t>)</a:t>
            </a:r>
            <a:r>
              <a:rPr lang="ko-KR" altLang="en-US" dirty="0"/>
              <a:t>가 </a:t>
            </a:r>
            <a:r>
              <a:rPr lang="en-US" altLang="ko-KR" dirty="0"/>
              <a:t>B </a:t>
            </a:r>
            <a:r>
              <a:rPr lang="ko-KR" altLang="en-US" dirty="0"/>
              <a:t>클래스 기능을 사용하는 방법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객체전달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객체전달</a:t>
            </a:r>
            <a:endParaRPr lang="en-US" altLang="ko-KR" dirty="0"/>
          </a:p>
          <a:p>
            <a:pPr lvl="1"/>
            <a:r>
              <a:rPr lang="ko-KR" altLang="en-US" dirty="0"/>
              <a:t>파라메터</a:t>
            </a:r>
            <a:endParaRPr lang="en-US" altLang="ko-KR" dirty="0"/>
          </a:p>
          <a:p>
            <a:pPr lvl="1"/>
            <a:r>
              <a:rPr lang="ko-KR" altLang="en-US" dirty="0" err="1"/>
              <a:t>맴버객체</a:t>
            </a:r>
            <a:r>
              <a:rPr lang="ko-KR" altLang="en-US" dirty="0"/>
              <a:t> </a:t>
            </a:r>
            <a:r>
              <a:rPr lang="en-US" altLang="ko-KR" dirty="0"/>
              <a:t>or </a:t>
            </a:r>
            <a:r>
              <a:rPr lang="ko-KR" altLang="en-US" dirty="0"/>
              <a:t>전역객체</a:t>
            </a:r>
            <a:r>
              <a:rPr lang="en-US" altLang="ko-KR" dirty="0"/>
              <a:t>(static)</a:t>
            </a:r>
          </a:p>
          <a:p>
            <a:pPr lvl="1"/>
            <a:r>
              <a:rPr lang="en-US" altLang="ko-KR" dirty="0" err="1"/>
              <a:t>ThreadLocal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0B1DA81-273D-4BD2-91CE-7319D8B83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602" y="1745672"/>
            <a:ext cx="3742408" cy="419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6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주입</a:t>
            </a:r>
            <a:r>
              <a:rPr lang="en-US" altLang="ko-KR" dirty="0"/>
              <a:t>, </a:t>
            </a:r>
            <a:r>
              <a:rPr lang="ko-KR" altLang="en-US" dirty="0"/>
              <a:t>의존</a:t>
            </a:r>
            <a:r>
              <a:rPr lang="en-US" altLang="ko-KR" dirty="0"/>
              <a:t>, </a:t>
            </a:r>
            <a:r>
              <a:rPr lang="ko-KR" altLang="en-US" dirty="0"/>
              <a:t>제어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 </a:t>
            </a:r>
            <a:r>
              <a:rPr lang="ko-KR" altLang="en-US" dirty="0"/>
              <a:t>에 </a:t>
            </a:r>
            <a:r>
              <a:rPr lang="en-US" altLang="ko-KR" dirty="0"/>
              <a:t>B </a:t>
            </a:r>
            <a:r>
              <a:rPr lang="ko-KR" altLang="en-US" dirty="0"/>
              <a:t>를 주입한다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 A </a:t>
            </a:r>
            <a:r>
              <a:rPr lang="ko-KR" altLang="en-US" dirty="0"/>
              <a:t>에서 </a:t>
            </a:r>
            <a:r>
              <a:rPr lang="en-US" altLang="ko-KR" dirty="0"/>
              <a:t>B </a:t>
            </a:r>
            <a:r>
              <a:rPr lang="ko-KR" altLang="en-US" dirty="0"/>
              <a:t>의 기능을 이용할 수 있도록</a:t>
            </a:r>
            <a:br>
              <a:rPr lang="en-US" altLang="ko-KR" dirty="0"/>
            </a:br>
            <a:r>
              <a:rPr lang="ko-KR" altLang="en-US" dirty="0"/>
              <a:t>준비한다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A </a:t>
            </a:r>
            <a:r>
              <a:rPr lang="ko-KR" altLang="en-US" dirty="0"/>
              <a:t>가 </a:t>
            </a:r>
            <a:r>
              <a:rPr lang="en-US" altLang="ko-KR" dirty="0"/>
              <a:t>B </a:t>
            </a:r>
            <a:r>
              <a:rPr lang="ko-KR" altLang="en-US" dirty="0"/>
              <a:t>에 의존한다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 A </a:t>
            </a:r>
            <a:r>
              <a:rPr lang="ko-KR" altLang="en-US" dirty="0"/>
              <a:t>가 </a:t>
            </a:r>
            <a:r>
              <a:rPr lang="en-US" altLang="ko-KR" dirty="0"/>
              <a:t>B </a:t>
            </a:r>
            <a:r>
              <a:rPr lang="ko-KR" altLang="en-US" dirty="0"/>
              <a:t>의 기능을 이용한다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 </a:t>
            </a:r>
            <a:r>
              <a:rPr lang="ko-KR" altLang="en-US" dirty="0"/>
              <a:t>가 </a:t>
            </a:r>
            <a:r>
              <a:rPr lang="en-US" altLang="ko-KR" dirty="0"/>
              <a:t>B </a:t>
            </a:r>
            <a:r>
              <a:rPr lang="ko-KR" altLang="en-US" dirty="0"/>
              <a:t>를 제어한다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B </a:t>
            </a:r>
            <a:r>
              <a:rPr lang="ko-KR" altLang="en-US" dirty="0"/>
              <a:t>를 생성하고</a:t>
            </a:r>
            <a:endParaRPr lang="en-US" altLang="ko-KR" dirty="0"/>
          </a:p>
          <a:p>
            <a:pPr lvl="1"/>
            <a:r>
              <a:rPr lang="en-US" altLang="ko-KR" dirty="0"/>
              <a:t>B </a:t>
            </a:r>
            <a:r>
              <a:rPr lang="ko-KR" altLang="en-US" dirty="0"/>
              <a:t>의 기능을 이용할 수 있도록 준비하고</a:t>
            </a:r>
            <a:endParaRPr lang="en-US" altLang="ko-KR" dirty="0"/>
          </a:p>
          <a:p>
            <a:pPr lvl="1"/>
            <a:r>
              <a:rPr lang="ko-KR" altLang="en-US" dirty="0"/>
              <a:t>실행 결과를 마무리한다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D9D3861-2B21-4E88-AC29-D30B371F5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8002" y="1871095"/>
            <a:ext cx="5551012" cy="276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442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의존성 주입 </a:t>
            </a:r>
            <a:r>
              <a:rPr lang="en-US" altLang="ko-KR" dirty="0"/>
              <a:t>(DI, Dependency Injection)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의존성 주입 </a:t>
            </a:r>
            <a:r>
              <a:rPr lang="en-US" altLang="ko-KR" dirty="0"/>
              <a:t>(DI, Dependency Injection)</a:t>
            </a:r>
            <a:endParaRPr lang="ko-KR" altLang="en-US" dirty="0"/>
          </a:p>
          <a:p>
            <a:pPr lvl="1"/>
            <a:r>
              <a:rPr lang="ko-KR" altLang="en-US" dirty="0"/>
              <a:t>어떤 기능을 사용할 지 알려준다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기능과 데이터가 실행 시점에 결정될 때 사용되는 바인딩 정보</a:t>
            </a:r>
            <a:endParaRPr lang="en-US" altLang="ko-KR" dirty="0"/>
          </a:p>
          <a:p>
            <a:pPr lvl="1"/>
            <a:r>
              <a:rPr lang="ko-KR" altLang="en-US" dirty="0"/>
              <a:t>기능을 구분하는 정보</a:t>
            </a:r>
            <a:endParaRPr lang="en-US" altLang="ko-KR" dirty="0"/>
          </a:p>
          <a:p>
            <a:pPr lvl="2"/>
            <a:r>
              <a:rPr lang="en-US" altLang="ko-KR" dirty="0"/>
              <a:t>http://localhost:18080/waf/welcome</a:t>
            </a:r>
          </a:p>
          <a:p>
            <a:pPr lvl="2"/>
            <a:r>
              <a:rPr lang="en-US" altLang="ko-KR" dirty="0"/>
              <a:t>http://localhost:18080/waf/emp00110</a:t>
            </a:r>
          </a:p>
          <a:p>
            <a:pPr lvl="2"/>
            <a:r>
              <a:rPr lang="en-US" altLang="ko-KR" dirty="0">
                <a:hlinkClick r:id="rId2"/>
              </a:rPr>
              <a:t>http://localhost:18080/waf/login</a:t>
            </a:r>
            <a:endParaRPr lang="en-US" altLang="ko-KR" dirty="0"/>
          </a:p>
          <a:p>
            <a:r>
              <a:rPr lang="ko-KR" altLang="en-US" dirty="0"/>
              <a:t>의존성 주입의 기준 </a:t>
            </a:r>
            <a:r>
              <a:rPr lang="en-US" altLang="ko-KR" dirty="0"/>
              <a:t>key</a:t>
            </a:r>
          </a:p>
          <a:p>
            <a:pPr lvl="1"/>
            <a:r>
              <a:rPr lang="en-US" altLang="ko-KR" dirty="0"/>
              <a:t>welcome, emp00110, login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4713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역전제어 </a:t>
            </a:r>
            <a:r>
              <a:rPr lang="en-US" altLang="ko-KR"/>
              <a:t>(IoC, Inversion of Control)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 </a:t>
            </a:r>
            <a:r>
              <a:rPr lang="ko-KR" altLang="en-US" dirty="0"/>
              <a:t>가 </a:t>
            </a:r>
            <a:r>
              <a:rPr lang="en-US" altLang="ko-KR" dirty="0"/>
              <a:t>B </a:t>
            </a:r>
            <a:r>
              <a:rPr lang="ko-KR" altLang="en-US" dirty="0"/>
              <a:t>를 제어한다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B </a:t>
            </a:r>
            <a:r>
              <a:rPr lang="ko-KR" altLang="en-US" dirty="0"/>
              <a:t>를 생성하고</a:t>
            </a:r>
            <a:endParaRPr lang="en-US" altLang="ko-KR" dirty="0"/>
          </a:p>
          <a:p>
            <a:pPr lvl="1"/>
            <a:r>
              <a:rPr lang="en-US" altLang="ko-KR" dirty="0"/>
              <a:t>B </a:t>
            </a:r>
            <a:r>
              <a:rPr lang="ko-KR" altLang="en-US" dirty="0"/>
              <a:t>의 기능을 이용할 수 있도록 준비하고</a:t>
            </a:r>
            <a:endParaRPr lang="en-US" altLang="ko-KR" dirty="0"/>
          </a:p>
          <a:p>
            <a:pPr lvl="1"/>
            <a:r>
              <a:rPr lang="ko-KR" altLang="en-US" dirty="0"/>
              <a:t>실행 결과를 마무리한다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역전제어 </a:t>
            </a:r>
            <a:r>
              <a:rPr lang="en-US" altLang="ko-KR" dirty="0"/>
              <a:t>(IoC, Inversion of Control)</a:t>
            </a:r>
          </a:p>
          <a:p>
            <a:pPr lvl="1"/>
            <a:r>
              <a:rPr lang="ko-KR" altLang="en-US" dirty="0"/>
              <a:t>제어를 코드</a:t>
            </a:r>
            <a:r>
              <a:rPr lang="en-US" altLang="ko-KR" dirty="0"/>
              <a:t>(</a:t>
            </a:r>
            <a:r>
              <a:rPr lang="ko-KR" altLang="en-US" dirty="0"/>
              <a:t>개발자</a:t>
            </a:r>
            <a:r>
              <a:rPr lang="en-US" altLang="ko-KR" dirty="0"/>
              <a:t>)</a:t>
            </a:r>
            <a:r>
              <a:rPr lang="ko-KR" altLang="en-US" dirty="0"/>
              <a:t>가 하지 않는다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MasterController.execute</a:t>
            </a:r>
            <a:r>
              <a:rPr lang="en-US" altLang="ko-KR" dirty="0"/>
              <a:t>("emp00110")</a:t>
            </a:r>
          </a:p>
        </p:txBody>
      </p:sp>
    </p:spTree>
    <p:extLst>
      <p:ext uri="{BB962C8B-B14F-4D97-AF65-F5344CB8AC3E}">
        <p14:creationId xmlns:p14="http://schemas.microsoft.com/office/powerpoint/2010/main" val="201982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B038A2-DAB9-4C5C-AEE1-5D8B1AAE3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비즈니스 로직 재사용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E802C7-DF2E-44B8-A628-4FA044F81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비즈니스 로직</a:t>
            </a:r>
            <a:endParaRPr lang="en-US" altLang="ko-KR" dirty="0"/>
          </a:p>
          <a:p>
            <a:pPr lvl="1"/>
            <a:r>
              <a:rPr lang="ko-KR" altLang="en-US" dirty="0"/>
              <a:t>공통기능 </a:t>
            </a:r>
            <a:r>
              <a:rPr lang="en-US" altLang="ko-KR" dirty="0"/>
              <a:t>+ </a:t>
            </a:r>
            <a:r>
              <a:rPr lang="ko-KR" altLang="en-US" dirty="0"/>
              <a:t>요구사항</a:t>
            </a:r>
            <a:endParaRPr lang="en-US" altLang="ko-KR" dirty="0"/>
          </a:p>
          <a:p>
            <a:r>
              <a:rPr lang="ko-KR" altLang="en-US" dirty="0"/>
              <a:t>비즈니스 로직 재사용</a:t>
            </a:r>
            <a:endParaRPr lang="en-US" altLang="ko-KR" dirty="0"/>
          </a:p>
          <a:p>
            <a:pPr lvl="1"/>
            <a:r>
              <a:rPr lang="ko-KR" altLang="en-US" dirty="0"/>
              <a:t>역전제어</a:t>
            </a:r>
            <a:r>
              <a:rPr lang="en-US" altLang="ko-KR" dirty="0"/>
              <a:t>(</a:t>
            </a:r>
            <a:r>
              <a:rPr lang="en-US" altLang="ko-KR" dirty="0" err="1"/>
              <a:t>Ioc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공통기능의 생성</a:t>
            </a:r>
            <a:r>
              <a:rPr lang="en-US" altLang="ko-KR" dirty="0"/>
              <a:t>, </a:t>
            </a:r>
            <a:r>
              <a:rPr lang="ko-KR" altLang="en-US" dirty="0"/>
              <a:t>사용</a:t>
            </a:r>
            <a:r>
              <a:rPr lang="en-US" altLang="ko-KR" dirty="0"/>
              <a:t>, </a:t>
            </a:r>
            <a:r>
              <a:rPr lang="ko-KR" altLang="en-US" dirty="0"/>
              <a:t>마무리</a:t>
            </a:r>
            <a:endParaRPr lang="en-US" altLang="ko-KR" dirty="0"/>
          </a:p>
          <a:p>
            <a:pPr lvl="1"/>
            <a:r>
              <a:rPr lang="en-US" altLang="ko-KR" dirty="0" err="1"/>
              <a:t>MasterController.execute</a:t>
            </a:r>
            <a:r>
              <a:rPr lang="en-US" altLang="ko-KR" dirty="0"/>
              <a:t>("emp00110")</a:t>
            </a:r>
          </a:p>
          <a:p>
            <a:pPr lvl="1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49B9D6-A3A4-4D29-AC7C-937B8AD98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2263" y="2371541"/>
            <a:ext cx="4651332" cy="160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25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의존성 주입</a:t>
            </a:r>
            <a:r>
              <a:rPr lang="en-US" altLang="ko-KR" dirty="0"/>
              <a:t>, </a:t>
            </a:r>
            <a:r>
              <a:rPr lang="ko-KR" altLang="en-US" dirty="0"/>
              <a:t>역전 제어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</a:t>
            </a:r>
            <a:r>
              <a:rPr lang="ko-KR" altLang="en-US" dirty="0"/>
              <a:t>가 </a:t>
            </a:r>
            <a:r>
              <a:rPr lang="en-US" altLang="ko-KR" dirty="0"/>
              <a:t>B</a:t>
            </a:r>
            <a:r>
              <a:rPr lang="ko-KR" altLang="en-US" dirty="0"/>
              <a:t>를 제어한다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B </a:t>
            </a:r>
            <a:r>
              <a:rPr lang="ko-KR" altLang="en-US" dirty="0"/>
              <a:t>를 생성하고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주입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ko-KR" dirty="0"/>
              <a:t>B </a:t>
            </a:r>
            <a:r>
              <a:rPr lang="ko-KR" altLang="en-US" dirty="0"/>
              <a:t>의 기능을 이용할 수 있도록 준비하고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의존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ko-KR" altLang="en-US" dirty="0"/>
              <a:t>실행 결과를 마무리한다</a:t>
            </a:r>
            <a:r>
              <a:rPr lang="en-US" altLang="ko-KR" dirty="0"/>
              <a:t>.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의존</a:t>
            </a:r>
            <a:r>
              <a:rPr lang="en-US" altLang="ko-KR" dirty="0">
                <a:solidFill>
                  <a:srgbClr val="FF0000"/>
                </a:solidFill>
              </a:rPr>
              <a:t>+close)</a:t>
            </a:r>
          </a:p>
          <a:p>
            <a:r>
              <a:rPr lang="ko-KR" altLang="en-US" dirty="0"/>
              <a:t>역전제어 </a:t>
            </a:r>
            <a:r>
              <a:rPr lang="en-US" altLang="ko-KR" dirty="0"/>
              <a:t>(IoC, Inversion of Control)</a:t>
            </a:r>
          </a:p>
          <a:p>
            <a:pPr lvl="1"/>
            <a:r>
              <a:rPr lang="ko-KR" altLang="en-US" dirty="0"/>
              <a:t>제어를 코드</a:t>
            </a:r>
            <a:r>
              <a:rPr lang="en-US" altLang="ko-KR" dirty="0"/>
              <a:t>(</a:t>
            </a:r>
            <a:r>
              <a:rPr lang="ko-KR" altLang="en-US" dirty="0"/>
              <a:t>개발자</a:t>
            </a:r>
            <a:r>
              <a:rPr lang="en-US" altLang="ko-KR" dirty="0"/>
              <a:t>)</a:t>
            </a:r>
            <a:r>
              <a:rPr lang="ko-KR" altLang="en-US" dirty="0"/>
              <a:t>가 하지 않는다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MasterController.execute</a:t>
            </a:r>
            <a:r>
              <a:rPr lang="en-US" altLang="ko-KR" dirty="0"/>
              <a:t>("emp00110")</a:t>
            </a:r>
          </a:p>
        </p:txBody>
      </p:sp>
    </p:spTree>
    <p:extLst>
      <p:ext uri="{BB962C8B-B14F-4D97-AF65-F5344CB8AC3E}">
        <p14:creationId xmlns:p14="http://schemas.microsoft.com/office/powerpoint/2010/main" val="269342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315</TotalTime>
  <Words>349</Words>
  <Application>Microsoft Office PowerPoint</Application>
  <PresentationFormat>와이드스크린</PresentationFormat>
  <Paragraphs>57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다이아몬드 눈금 16x9</vt:lpstr>
      <vt:lpstr>백엔드 프레임워크 만들기</vt:lpstr>
      <vt:lpstr>A 클래스(모듈)가 B 클래스 기능을 사용하는 방법 - 객체생성</vt:lpstr>
      <vt:lpstr>A 클래스(모듈)가 B 클래스 기능을 사용하는 방법 - 객체전달</vt:lpstr>
      <vt:lpstr>주입, 의존, 제어</vt:lpstr>
      <vt:lpstr>의존성 주입 (DI, Dependency Injection)</vt:lpstr>
      <vt:lpstr>역전제어 (IoC, Inversion of Control)</vt:lpstr>
      <vt:lpstr>비즈니스 로직 재사용</vt:lpstr>
      <vt:lpstr>의존성 주입, 역전 제어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백엔드 프레임워크 만들기</dc:title>
  <dc:creator>h.y moon</dc:creator>
  <cp:lastModifiedBy>h.y moon</cp:lastModifiedBy>
  <cp:revision>141</cp:revision>
  <dcterms:created xsi:type="dcterms:W3CDTF">2021-03-05T04:40:46Z</dcterms:created>
  <dcterms:modified xsi:type="dcterms:W3CDTF">2021-03-13T02:42:16Z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