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1" r:id="rId2"/>
    <p:sldId id="286" r:id="rId3"/>
    <p:sldId id="290" r:id="rId4"/>
    <p:sldId id="287" r:id="rId5"/>
    <p:sldId id="288" r:id="rId6"/>
    <p:sldId id="271" r:id="rId7"/>
    <p:sldId id="289" r:id="rId8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73A7D6-9D2D-4C68-B716-B369580A98B3}" v="155" dt="2021-03-07T12:47:39.386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145" d="100"/>
          <a:sy n="145" d="100"/>
        </p:scale>
        <p:origin x="150" y="49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.y moon" userId="670b369ef2ef36f4" providerId="LiveId" clId="{8773A7D6-9D2D-4C68-B716-B369580A98B3}"/>
    <pc:docChg chg="undo custSel addSld delSld modSld sldOrd">
      <pc:chgData name="h.y moon" userId="670b369ef2ef36f4" providerId="LiveId" clId="{8773A7D6-9D2D-4C68-B716-B369580A98B3}" dt="2021-03-07T12:47:40.297" v="2209" actId="6549"/>
      <pc:docMkLst>
        <pc:docMk/>
      </pc:docMkLst>
      <pc:sldChg chg="delSp modSp mod">
        <pc:chgData name="h.y moon" userId="670b369ef2ef36f4" providerId="LiveId" clId="{8773A7D6-9D2D-4C68-B716-B369580A98B3}" dt="2021-03-07T06:09:55.608" v="1166" actId="207"/>
        <pc:sldMkLst>
          <pc:docMk/>
          <pc:sldMk cId="3984617762" sldId="257"/>
        </pc:sldMkLst>
        <pc:spChg chg="mod">
          <ac:chgData name="h.y moon" userId="670b369ef2ef36f4" providerId="LiveId" clId="{8773A7D6-9D2D-4C68-B716-B369580A98B3}" dt="2021-03-07T06:09:55.608" v="1166" actId="207"/>
          <ac:spMkLst>
            <pc:docMk/>
            <pc:sldMk cId="3984617762" sldId="257"/>
            <ac:spMk id="3" creationId="{00000000-0000-0000-0000-000000000000}"/>
          </ac:spMkLst>
        </pc:spChg>
        <pc:inkChg chg="del">
          <ac:chgData name="h.y moon" userId="670b369ef2ef36f4" providerId="LiveId" clId="{8773A7D6-9D2D-4C68-B716-B369580A98B3}" dt="2021-03-07T05:57:42.904" v="1" actId="478"/>
          <ac:inkMkLst>
            <pc:docMk/>
            <pc:sldMk cId="3984617762" sldId="257"/>
            <ac:inkMk id="4" creationId="{B079D8B1-73AF-4917-AECE-3BC480B15BF6}"/>
          </ac:inkMkLst>
        </pc:inkChg>
      </pc:sldChg>
      <pc:sldChg chg="modSp mod">
        <pc:chgData name="h.y moon" userId="670b369ef2ef36f4" providerId="LiveId" clId="{8773A7D6-9D2D-4C68-B716-B369580A98B3}" dt="2021-03-07T12:38:55.793" v="2143" actId="20577"/>
        <pc:sldMkLst>
          <pc:docMk/>
          <pc:sldMk cId="106904919" sldId="261"/>
        </pc:sldMkLst>
        <pc:spChg chg="mod">
          <ac:chgData name="h.y moon" userId="670b369ef2ef36f4" providerId="LiveId" clId="{8773A7D6-9D2D-4C68-B716-B369580A98B3}" dt="2021-03-07T12:38:55.793" v="2143" actId="20577"/>
          <ac:spMkLst>
            <pc:docMk/>
            <pc:sldMk cId="106904919" sldId="261"/>
            <ac:spMk id="2" creationId="{00000000-0000-0000-0000-000000000000}"/>
          </ac:spMkLst>
        </pc:spChg>
      </pc:sldChg>
      <pc:sldChg chg="delSp modSp mod">
        <pc:chgData name="h.y moon" userId="670b369ef2ef36f4" providerId="LiveId" clId="{8773A7D6-9D2D-4C68-B716-B369580A98B3}" dt="2021-03-07T12:47:40.297" v="2209" actId="6549"/>
        <pc:sldMkLst>
          <pc:docMk/>
          <pc:sldMk cId="404669511" sldId="271"/>
        </pc:sldMkLst>
        <pc:spChg chg="mod">
          <ac:chgData name="h.y moon" userId="670b369ef2ef36f4" providerId="LiveId" clId="{8773A7D6-9D2D-4C68-B716-B369580A98B3}" dt="2021-03-07T12:47:40.297" v="2209" actId="6549"/>
          <ac:spMkLst>
            <pc:docMk/>
            <pc:sldMk cId="404669511" sldId="271"/>
            <ac:spMk id="3" creationId="{0C9231FF-28EB-4164-A188-3E920050747B}"/>
          </ac:spMkLst>
        </pc:spChg>
        <pc:inkChg chg="del">
          <ac:chgData name="h.y moon" userId="670b369ef2ef36f4" providerId="LiveId" clId="{8773A7D6-9D2D-4C68-B716-B369580A98B3}" dt="2021-03-07T05:57:40.980" v="0" actId="478"/>
          <ac:inkMkLst>
            <pc:docMk/>
            <pc:sldMk cId="404669511" sldId="271"/>
            <ac:inkMk id="4" creationId="{78E2AB09-1EE4-4E12-A5FA-DA3740DF66DF}"/>
          </ac:inkMkLst>
        </pc:inkChg>
      </pc:sldChg>
      <pc:sldChg chg="delSp modSp mod">
        <pc:chgData name="h.y moon" userId="670b369ef2ef36f4" providerId="LiveId" clId="{8773A7D6-9D2D-4C68-B716-B369580A98B3}" dt="2021-03-07T06:01:15.299" v="434"/>
        <pc:sldMkLst>
          <pc:docMk/>
          <pc:sldMk cId="1596653821" sldId="272"/>
        </pc:sldMkLst>
        <pc:spChg chg="mod">
          <ac:chgData name="h.y moon" userId="670b369ef2ef36f4" providerId="LiveId" clId="{8773A7D6-9D2D-4C68-B716-B369580A98B3}" dt="2021-03-07T06:01:15.299" v="434"/>
          <ac:spMkLst>
            <pc:docMk/>
            <pc:sldMk cId="1596653821" sldId="272"/>
            <ac:spMk id="2" creationId="{00000000-0000-0000-0000-000000000000}"/>
          </ac:spMkLst>
        </pc:spChg>
        <pc:inkChg chg="del">
          <ac:chgData name="h.y moon" userId="670b369ef2ef36f4" providerId="LiveId" clId="{8773A7D6-9D2D-4C68-B716-B369580A98B3}" dt="2021-03-07T05:57:49.246" v="3" actId="478"/>
          <ac:inkMkLst>
            <pc:docMk/>
            <pc:sldMk cId="1596653821" sldId="272"/>
            <ac:inkMk id="10" creationId="{76662AA8-7585-48AC-988E-579A4B284393}"/>
          </ac:inkMkLst>
        </pc:inkChg>
      </pc:sldChg>
      <pc:sldChg chg="delSp del mod">
        <pc:chgData name="h.y moon" userId="670b369ef2ef36f4" providerId="LiveId" clId="{8773A7D6-9D2D-4C68-B716-B369580A98B3}" dt="2021-03-07T06:14:59.700" v="1538" actId="47"/>
        <pc:sldMkLst>
          <pc:docMk/>
          <pc:sldMk cId="3663146348" sldId="273"/>
        </pc:sldMkLst>
        <pc:inkChg chg="del">
          <ac:chgData name="h.y moon" userId="670b369ef2ef36f4" providerId="LiveId" clId="{8773A7D6-9D2D-4C68-B716-B369580A98B3}" dt="2021-03-07T05:58:03.110" v="11" actId="478"/>
          <ac:inkMkLst>
            <pc:docMk/>
            <pc:sldMk cId="3663146348" sldId="273"/>
            <ac:inkMk id="3" creationId="{4E3BE03E-2B42-475B-BB62-1F8E97900A9D}"/>
          </ac:inkMkLst>
        </pc:inkChg>
      </pc:sldChg>
      <pc:sldChg chg="addSp delSp modSp mod">
        <pc:chgData name="h.y moon" userId="670b369ef2ef36f4" providerId="LiveId" clId="{8773A7D6-9D2D-4C68-B716-B369580A98B3}" dt="2021-03-07T06:13:26.339" v="1392" actId="20577"/>
        <pc:sldMkLst>
          <pc:docMk/>
          <pc:sldMk cId="4145999854" sldId="274"/>
        </pc:sldMkLst>
        <pc:spChg chg="mod">
          <ac:chgData name="h.y moon" userId="670b369ef2ef36f4" providerId="LiveId" clId="{8773A7D6-9D2D-4C68-B716-B369580A98B3}" dt="2021-03-07T06:03:32.084" v="541"/>
          <ac:spMkLst>
            <pc:docMk/>
            <pc:sldMk cId="4145999854" sldId="274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3:26.339" v="1392" actId="20577"/>
          <ac:spMkLst>
            <pc:docMk/>
            <pc:sldMk cId="4145999854" sldId="274"/>
            <ac:spMk id="3" creationId="{490A1BEE-6582-4602-86F5-FAD490AAC13F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9" creationId="{C57E253E-7207-40AB-AB06-53D6218BA90C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15" creationId="{BC1EF908-ACB7-4A29-81BA-CEEA2A5077D0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21" creationId="{CD926734-93C3-4DB4-BA53-2BD0E9AEA448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33" creationId="{B7CF9575-B4DA-4847-A5D9-982A77711A33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39" creationId="{F682A35B-7BED-429D-8AB2-180F376C1A1D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53" creationId="{F32AA3E6-B312-432F-B372-04F48CCD1443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65" creationId="{E290EBBC-F447-4372-82DA-8722740239B8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71" creationId="{7A51E21C-852D-47B6-BD84-6D1A20F47209}"/>
          </ac:spMkLst>
        </pc:spChg>
        <pc:inkChg chg="add del mod">
          <ac:chgData name="h.y moon" userId="670b369ef2ef36f4" providerId="LiveId" clId="{8773A7D6-9D2D-4C68-B716-B369580A98B3}" dt="2021-03-07T05:57:59.897" v="10" actId="478"/>
          <ac:inkMkLst>
            <pc:docMk/>
            <pc:sldMk cId="4145999854" sldId="274"/>
            <ac:inkMk id="4" creationId="{A2C2AF43-D12C-4B5C-9649-326D78F722DB}"/>
          </ac:inkMkLst>
        </pc:inkChg>
      </pc:sldChg>
      <pc:sldChg chg="delSp modSp mod">
        <pc:chgData name="h.y moon" userId="670b369ef2ef36f4" providerId="LiveId" clId="{8773A7D6-9D2D-4C68-B716-B369580A98B3}" dt="2021-03-07T06:12:39.323" v="1349" actId="6549"/>
        <pc:sldMkLst>
          <pc:docMk/>
          <pc:sldMk cId="1355702864" sldId="275"/>
        </pc:sldMkLst>
        <pc:spChg chg="mod">
          <ac:chgData name="h.y moon" userId="670b369ef2ef36f4" providerId="LiveId" clId="{8773A7D6-9D2D-4C68-B716-B369580A98B3}" dt="2021-03-07T06:12:39.323" v="1349" actId="6549"/>
          <ac:spMkLst>
            <pc:docMk/>
            <pc:sldMk cId="1355702864" sldId="275"/>
            <ac:spMk id="3" creationId="{DA62FCA6-426E-41D1-9AF7-D575B841741D}"/>
          </ac:spMkLst>
        </pc:spChg>
        <pc:inkChg chg="del">
          <ac:chgData name="h.y moon" userId="670b369ef2ef36f4" providerId="LiveId" clId="{8773A7D6-9D2D-4C68-B716-B369580A98B3}" dt="2021-03-07T05:57:46.386" v="2" actId="478"/>
          <ac:inkMkLst>
            <pc:docMk/>
            <pc:sldMk cId="1355702864" sldId="275"/>
            <ac:inkMk id="4" creationId="{4B352235-861F-4A39-A4C5-F1B95578D4A5}"/>
          </ac:inkMkLst>
        </pc:inkChg>
      </pc:sldChg>
      <pc:sldChg chg="modSp mod">
        <pc:chgData name="h.y moon" userId="670b369ef2ef36f4" providerId="LiveId" clId="{8773A7D6-9D2D-4C68-B716-B369580A98B3}" dt="2021-03-07T06:15:34.971" v="1582" actId="15"/>
        <pc:sldMkLst>
          <pc:docMk/>
          <pc:sldMk cId="3164537775" sldId="276"/>
        </pc:sldMkLst>
        <pc:spChg chg="mod">
          <ac:chgData name="h.y moon" userId="670b369ef2ef36f4" providerId="LiveId" clId="{8773A7D6-9D2D-4C68-B716-B369580A98B3}" dt="2021-03-07T06:15:34.971" v="1582" actId="15"/>
          <ac:spMkLst>
            <pc:docMk/>
            <pc:sldMk cId="3164537775" sldId="276"/>
            <ac:spMk id="3" creationId="{DA62FCA6-426E-41D1-9AF7-D575B841741D}"/>
          </ac:spMkLst>
        </pc:spChg>
      </pc:sldChg>
      <pc:sldChg chg="delSp modSp mod">
        <pc:chgData name="h.y moon" userId="670b369ef2ef36f4" providerId="LiveId" clId="{8773A7D6-9D2D-4C68-B716-B369580A98B3}" dt="2021-03-07T06:15:15.170" v="1576" actId="6549"/>
        <pc:sldMkLst>
          <pc:docMk/>
          <pc:sldMk cId="3826954321" sldId="279"/>
        </pc:sldMkLst>
        <pc:spChg chg="mod">
          <ac:chgData name="h.y moon" userId="670b369ef2ef36f4" providerId="LiveId" clId="{8773A7D6-9D2D-4C68-B716-B369580A98B3}" dt="2021-03-07T06:15:15.170" v="1576" actId="6549"/>
          <ac:spMkLst>
            <pc:docMk/>
            <pc:sldMk cId="3826954321" sldId="279"/>
            <ac:spMk id="3" creationId="{DA62FCA6-426E-41D1-9AF7-D575B841741D}"/>
          </ac:spMkLst>
        </pc:spChg>
        <pc:inkChg chg="del">
          <ac:chgData name="h.y moon" userId="670b369ef2ef36f4" providerId="LiveId" clId="{8773A7D6-9D2D-4C68-B716-B369580A98B3}" dt="2021-03-07T05:58:05.654" v="12" actId="478"/>
          <ac:inkMkLst>
            <pc:docMk/>
            <pc:sldMk cId="3826954321" sldId="279"/>
            <ac:inkMk id="4" creationId="{784DD398-93CA-41C2-BCDE-E4A4237B1D84}"/>
          </ac:inkMkLst>
        </pc:inkChg>
      </pc:sldChg>
      <pc:sldChg chg="modSp add mod">
        <pc:chgData name="h.y moon" userId="670b369ef2ef36f4" providerId="LiveId" clId="{8773A7D6-9D2D-4C68-B716-B369580A98B3}" dt="2021-03-07T06:17:33.186" v="1699" actId="20577"/>
        <pc:sldMkLst>
          <pc:docMk/>
          <pc:sldMk cId="2631054826" sldId="280"/>
        </pc:sldMkLst>
        <pc:spChg chg="mod">
          <ac:chgData name="h.y moon" userId="670b369ef2ef36f4" providerId="LiveId" clId="{8773A7D6-9D2D-4C68-B716-B369580A98B3}" dt="2021-03-07T06:17:33.186" v="1699" actId="20577"/>
          <ac:spMkLst>
            <pc:docMk/>
            <pc:sldMk cId="2631054826" sldId="280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2:03.174" v="1347" actId="6549"/>
          <ac:spMkLst>
            <pc:docMk/>
            <pc:sldMk cId="2631054826" sldId="280"/>
            <ac:spMk id="3" creationId="{00000000-0000-0000-0000-000000000000}"/>
          </ac:spMkLst>
        </pc:spChg>
      </pc:sldChg>
      <pc:sldChg chg="add del">
        <pc:chgData name="h.y moon" userId="670b369ef2ef36f4" providerId="LiveId" clId="{8773A7D6-9D2D-4C68-B716-B369580A98B3}" dt="2021-03-07T06:03:14.320" v="520" actId="47"/>
        <pc:sldMkLst>
          <pc:docMk/>
          <pc:sldMk cId="120578910" sldId="281"/>
        </pc:sldMkLst>
      </pc:sldChg>
      <pc:sldChg chg="addSp delSp modSp add mod">
        <pc:chgData name="h.y moon" userId="670b369ef2ef36f4" providerId="LiveId" clId="{8773A7D6-9D2D-4C68-B716-B369580A98B3}" dt="2021-03-07T06:03:06.276" v="519" actId="1076"/>
        <pc:sldMkLst>
          <pc:docMk/>
          <pc:sldMk cId="70837351" sldId="282"/>
        </pc:sldMkLst>
        <pc:spChg chg="mod">
          <ac:chgData name="h.y moon" userId="670b369ef2ef36f4" providerId="LiveId" clId="{8773A7D6-9D2D-4C68-B716-B369580A98B3}" dt="2021-03-07T06:03:06.276" v="519" actId="1076"/>
          <ac:spMkLst>
            <pc:docMk/>
            <pc:sldMk cId="70837351" sldId="282"/>
            <ac:spMk id="5" creationId="{2AF587FD-C5A5-42F7-9EDC-0E8A57B0C9EE}"/>
          </ac:spMkLst>
        </pc:spChg>
        <pc:spChg chg="add del mod">
          <ac:chgData name="h.y moon" userId="670b369ef2ef36f4" providerId="LiveId" clId="{8773A7D6-9D2D-4C68-B716-B369580A98B3}" dt="2021-03-07T06:01:44.906" v="484" actId="478"/>
          <ac:spMkLst>
            <pc:docMk/>
            <pc:sldMk cId="70837351" sldId="282"/>
            <ac:spMk id="6" creationId="{636A4B87-F1C4-4FF2-80AB-2F452BECDC76}"/>
          </ac:spMkLst>
        </pc:spChg>
        <pc:spChg chg="add mod">
          <ac:chgData name="h.y moon" userId="670b369ef2ef36f4" providerId="LiveId" clId="{8773A7D6-9D2D-4C68-B716-B369580A98B3}" dt="2021-03-07T06:02:56.848" v="517" actId="1076"/>
          <ac:spMkLst>
            <pc:docMk/>
            <pc:sldMk cId="70837351" sldId="282"/>
            <ac:spMk id="7" creationId="{71BDA85D-2C18-4DDF-819B-B87CFBFC60D3}"/>
          </ac:spMkLst>
        </pc:spChg>
        <pc:spChg chg="add mod">
          <ac:chgData name="h.y moon" userId="670b369ef2ef36f4" providerId="LiveId" clId="{8773A7D6-9D2D-4C68-B716-B369580A98B3}" dt="2021-03-07T06:02:59.577" v="518" actId="1076"/>
          <ac:spMkLst>
            <pc:docMk/>
            <pc:sldMk cId="70837351" sldId="282"/>
            <ac:spMk id="8" creationId="{B5C65420-5E49-4019-9256-870566E7D9C5}"/>
          </ac:spMkLst>
        </pc:spChg>
        <pc:picChg chg="mod">
          <ac:chgData name="h.y moon" userId="670b369ef2ef36f4" providerId="LiveId" clId="{8773A7D6-9D2D-4C68-B716-B369580A98B3}" dt="2021-03-07T06:01:41.778" v="483" actId="1076"/>
          <ac:picMkLst>
            <pc:docMk/>
            <pc:sldMk cId="70837351" sldId="282"/>
            <ac:picMk id="2050" creationId="{CA014A8A-B66B-4A53-8190-48A5A5C7FF0E}"/>
          </ac:picMkLst>
        </pc:picChg>
      </pc:sldChg>
      <pc:sldChg chg="addSp modSp add mod">
        <pc:chgData name="h.y moon" userId="670b369ef2ef36f4" providerId="LiveId" clId="{8773A7D6-9D2D-4C68-B716-B369580A98B3}" dt="2021-03-07T12:39:10.452" v="2144" actId="1076"/>
        <pc:sldMkLst>
          <pc:docMk/>
          <pc:sldMk cId="2392204457" sldId="283"/>
        </pc:sldMkLst>
        <pc:spChg chg="mod">
          <ac:chgData name="h.y moon" userId="670b369ef2ef36f4" providerId="LiveId" clId="{8773A7D6-9D2D-4C68-B716-B369580A98B3}" dt="2021-03-07T06:14:18.771" v="1420"/>
          <ac:spMkLst>
            <pc:docMk/>
            <pc:sldMk cId="2392204457" sldId="283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4:44.405" v="1534" actId="6549"/>
          <ac:spMkLst>
            <pc:docMk/>
            <pc:sldMk cId="2392204457" sldId="283"/>
            <ac:spMk id="3" creationId="{490A1BEE-6582-4602-86F5-FAD490AAC13F}"/>
          </ac:spMkLst>
        </pc:spChg>
        <pc:picChg chg="add mod">
          <ac:chgData name="h.y moon" userId="670b369ef2ef36f4" providerId="LiveId" clId="{8773A7D6-9D2D-4C68-B716-B369580A98B3}" dt="2021-03-07T12:39:10.452" v="2144" actId="1076"/>
          <ac:picMkLst>
            <pc:docMk/>
            <pc:sldMk cId="2392204457" sldId="283"/>
            <ac:picMk id="4" creationId="{B1713E50-6DA5-48FF-95C8-29B69712C9A1}"/>
          </ac:picMkLst>
        </pc:picChg>
      </pc:sldChg>
      <pc:sldChg chg="modSp add del mod">
        <pc:chgData name="h.y moon" userId="670b369ef2ef36f4" providerId="LiveId" clId="{8773A7D6-9D2D-4C68-B716-B369580A98B3}" dt="2021-03-07T06:15:02.661" v="1539" actId="47"/>
        <pc:sldMkLst>
          <pc:docMk/>
          <pc:sldMk cId="4116348136" sldId="284"/>
        </pc:sldMkLst>
        <pc:spChg chg="mod">
          <ac:chgData name="h.y moon" userId="670b369ef2ef36f4" providerId="LiveId" clId="{8773A7D6-9D2D-4C68-B716-B369580A98B3}" dt="2021-03-07T06:05:16.495" v="727"/>
          <ac:spMkLst>
            <pc:docMk/>
            <pc:sldMk cId="4116348136" sldId="284"/>
            <ac:spMk id="2" creationId="{00000000-0000-0000-0000-000000000000}"/>
          </ac:spMkLst>
        </pc:spChg>
      </pc:sldChg>
      <pc:sldChg chg="modSp add mod ord">
        <pc:chgData name="h.y moon" userId="670b369ef2ef36f4" providerId="LiveId" clId="{8773A7D6-9D2D-4C68-B716-B369580A98B3}" dt="2021-03-07T06:06:49.200" v="883"/>
        <pc:sldMkLst>
          <pc:docMk/>
          <pc:sldMk cId="1853879232" sldId="285"/>
        </pc:sldMkLst>
        <pc:spChg chg="mod">
          <ac:chgData name="h.y moon" userId="670b369ef2ef36f4" providerId="LiveId" clId="{8773A7D6-9D2D-4C68-B716-B369580A98B3}" dt="2021-03-07T06:06:49.200" v="883"/>
          <ac:spMkLst>
            <pc:docMk/>
            <pc:sldMk cId="1853879232" sldId="285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2021년 3월 15일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2021년 3월 15일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2021년 3월 15일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2021년 3월 15일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2021년 3월 15일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2021년 3월 15일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2021년 3월 15일</a:t>
            </a:fld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2021년 3월 15일</a:t>
            </a:fld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2021년 3월 15일</a:t>
            </a:fld>
            <a:endParaRPr lang="ko-KR" altLang="en-US" noProof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2021년 3월 15일</a:t>
            </a:fld>
            <a:endParaRPr lang="ko-KR" altLang="en-US" noProof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2021년 3월 15일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blog.naver.com/PostView.nhn?blogId=zeroshift01&amp;logNo=222188913542&amp;parentCategoryNo=&amp;categoryNo=1&amp;viewDate=&amp;isShowPopularPosts=false&amp;from=postLis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blog.naver.com/PostView.nhn?blogId=zeroshift01&amp;logNo=222188913542&amp;parentCategoryNo=&amp;categoryNo=1&amp;viewDate=&amp;isShowPopularPosts=false&amp;from=postLis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blog.naver.com/PostView.nhn?blogId=zeroshift01&amp;logNo=222188921147&amp;parentCategoryNo=&amp;categoryNo=1&amp;viewDate=&amp;isShowPopularPosts=false&amp;from=postLis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백엔드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프레임워크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만들기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48749"/>
            <a:ext cx="9604310" cy="457200"/>
          </a:xfrm>
        </p:spPr>
        <p:txBody>
          <a:bodyPr rtlCol="0"/>
          <a:lstStyle/>
          <a:p>
            <a:pPr rtl="0"/>
            <a:r>
              <a:rPr lang="ko-KR" altLang="en-US" dirty="0"/>
              <a:t>암호화 기능을 구현합니다</a:t>
            </a:r>
            <a:r>
              <a:rPr lang="en-US" altLang="ko-KR" dirty="0"/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해쉬함수는</a:t>
            </a:r>
            <a:r>
              <a:rPr lang="ko-KR" altLang="en-US" dirty="0"/>
              <a:t> 암호화 알고리즘이 아닙니다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(https://seed.kisa.or.kr/kisa/intro/EgovDefinition.do)</a:t>
            </a:r>
            <a:endParaRPr lang="ko-KR" altLang="en-US" dirty="0"/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CE25344A-4B1F-4BDA-8250-10003BF90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5695" y="1981200"/>
            <a:ext cx="9380610" cy="3810000"/>
          </a:xfrm>
        </p:spPr>
      </p:pic>
    </p:spTree>
    <p:extLst>
      <p:ext uri="{BB962C8B-B14F-4D97-AF65-F5344CB8AC3E}">
        <p14:creationId xmlns:p14="http://schemas.microsoft.com/office/powerpoint/2010/main" val="184046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암호기술의 정의</a:t>
            </a:r>
            <a:br>
              <a:rPr lang="en-US" altLang="ko-KR" dirty="0"/>
            </a:br>
            <a:r>
              <a:rPr lang="en-US" altLang="ko-KR" dirty="0"/>
              <a:t>(https://seed.kisa.or.kr/kisa/intro/EgovDefinition.do)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730ECCB-1935-4E4C-B23C-C83BDA327F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4114" y="1981200"/>
            <a:ext cx="4103772" cy="3810000"/>
          </a:xfrm>
        </p:spPr>
      </p:pic>
    </p:spTree>
    <p:extLst>
      <p:ext uri="{BB962C8B-B14F-4D97-AF65-F5344CB8AC3E}">
        <p14:creationId xmlns:p14="http://schemas.microsoft.com/office/powerpoint/2010/main" val="1190591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암호기술의 종류</a:t>
            </a:r>
            <a:r>
              <a:rPr lang="en-US" altLang="ko-KR" dirty="0"/>
              <a:t>(https://seed.kisa.or.kr/kisa/intro/EgovDefinition.do)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23A95C00-4888-4A0D-86D3-5671B469A1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0991" y="1981200"/>
            <a:ext cx="3430017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42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우리가 실제 사용하는 암호기술</a:t>
            </a:r>
          </a:p>
        </p:txBody>
      </p:sp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6AFC6935-3962-46B2-95EE-8D591700160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000934"/>
            <a:ext cx="5090539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4AB9F23-FB78-42C5-8F94-F30AA9D706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0334" y="2000934"/>
            <a:ext cx="3846967" cy="122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13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한 줄 문장이 암호화 되는 과정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D7046CB-6222-447A-B129-CDF4DA9AAEBC}"/>
              </a:ext>
            </a:extLst>
          </p:cNvPr>
          <p:cNvSpPr/>
          <p:nvPr/>
        </p:nvSpPr>
        <p:spPr>
          <a:xfrm>
            <a:off x="1460408" y="3012918"/>
            <a:ext cx="1480144" cy="37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128bit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5940D91-3AAF-41F8-AAED-EB0F239E7501}"/>
              </a:ext>
            </a:extLst>
          </p:cNvPr>
          <p:cNvSpPr/>
          <p:nvPr/>
        </p:nvSpPr>
        <p:spPr>
          <a:xfrm>
            <a:off x="3410908" y="3012918"/>
            <a:ext cx="1480144" cy="37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128bit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A636360-F5E1-4119-AC07-D4FB01F51940}"/>
              </a:ext>
            </a:extLst>
          </p:cNvPr>
          <p:cNvSpPr/>
          <p:nvPr/>
        </p:nvSpPr>
        <p:spPr>
          <a:xfrm>
            <a:off x="5423904" y="3012918"/>
            <a:ext cx="1480144" cy="37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128bit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78C472E-2B8E-4507-9D87-A4858139DBD0}"/>
              </a:ext>
            </a:extLst>
          </p:cNvPr>
          <p:cNvSpPr/>
          <p:nvPr/>
        </p:nvSpPr>
        <p:spPr>
          <a:xfrm>
            <a:off x="6181519" y="3012918"/>
            <a:ext cx="722529" cy="3749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패딩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C78A72A-052A-44FB-8832-AB519A89D0C8}"/>
              </a:ext>
            </a:extLst>
          </p:cNvPr>
          <p:cNvSpPr/>
          <p:nvPr/>
        </p:nvSpPr>
        <p:spPr>
          <a:xfrm>
            <a:off x="1460407" y="1994358"/>
            <a:ext cx="4703569" cy="37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한 줄 문장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3DAC4C3-966E-4F36-B913-DFA68986B529}"/>
              </a:ext>
            </a:extLst>
          </p:cNvPr>
          <p:cNvSpPr/>
          <p:nvPr/>
        </p:nvSpPr>
        <p:spPr>
          <a:xfrm>
            <a:off x="1460407" y="4015030"/>
            <a:ext cx="1480144" cy="37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128bit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954F1D3-C1DB-42DA-9593-A54CCC39E678}"/>
              </a:ext>
            </a:extLst>
          </p:cNvPr>
          <p:cNvSpPr/>
          <p:nvPr/>
        </p:nvSpPr>
        <p:spPr>
          <a:xfrm>
            <a:off x="3410908" y="4015030"/>
            <a:ext cx="1480144" cy="37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128bit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EF56E53-A4A0-4D69-B504-079D6A93A641}"/>
              </a:ext>
            </a:extLst>
          </p:cNvPr>
          <p:cNvSpPr/>
          <p:nvPr/>
        </p:nvSpPr>
        <p:spPr>
          <a:xfrm>
            <a:off x="5423904" y="4015030"/>
            <a:ext cx="1480144" cy="37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128bit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A022D2-47F8-4CFE-BCFE-015783D22438}"/>
              </a:ext>
            </a:extLst>
          </p:cNvPr>
          <p:cNvSpPr/>
          <p:nvPr/>
        </p:nvSpPr>
        <p:spPr>
          <a:xfrm>
            <a:off x="1460407" y="5033590"/>
            <a:ext cx="6102579" cy="37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암호문</a:t>
            </a:r>
          </a:p>
        </p:txBody>
      </p:sp>
      <p:pic>
        <p:nvPicPr>
          <p:cNvPr id="1028" name="Picture 4">
            <a:hlinkClick r:id="rId2"/>
            <a:extLst>
              <a:ext uri="{FF2B5EF4-FFF2-40B4-BE49-F238E27FC236}">
                <a16:creationId xmlns:a16="http://schemas.microsoft.com/office/drawing/2014/main" id="{B29D66F2-04A7-4A48-BBA4-70899F49F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986" y="1451922"/>
            <a:ext cx="4171328" cy="3121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6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우리가 만들 암호화 기능</a:t>
            </a:r>
          </a:p>
        </p:txBody>
      </p:sp>
      <p:pic>
        <p:nvPicPr>
          <p:cNvPr id="6" name="Picture 2">
            <a:hlinkClick r:id="rId2"/>
            <a:extLst>
              <a:ext uri="{FF2B5EF4-FFF2-40B4-BE49-F238E27FC236}">
                <a16:creationId xmlns:a16="http://schemas.microsoft.com/office/drawing/2014/main" id="{4D3D375D-1EDB-4D2E-9E54-4A6B3642B46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007513"/>
            <a:ext cx="4527011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0909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350</TotalTime>
  <Words>102</Words>
  <Application>Microsoft Office PowerPoint</Application>
  <PresentationFormat>와이드스크린</PresentationFormat>
  <Paragraphs>18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다이아몬드 눈금 16x9</vt:lpstr>
      <vt:lpstr>백엔드 프레임워크 만들기</vt:lpstr>
      <vt:lpstr>해쉬함수는 암호화 알고리즘이 아닙니다. (https://seed.kisa.or.kr/kisa/intro/EgovDefinition.do)</vt:lpstr>
      <vt:lpstr>암호기술의 정의 (https://seed.kisa.or.kr/kisa/intro/EgovDefinition.do)</vt:lpstr>
      <vt:lpstr>암호기술의 종류(https://seed.kisa.or.kr/kisa/intro/EgovDefinition.do)</vt:lpstr>
      <vt:lpstr>우리가 실제 사용하는 암호기술</vt:lpstr>
      <vt:lpstr>한 줄 문장이 암호화 되는 과정</vt:lpstr>
      <vt:lpstr>우리가 만들 암호화 기능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백엔드 프레임워크 만들기</dc:title>
  <dc:creator>h.y moon</dc:creator>
  <cp:lastModifiedBy>h.y moon</cp:lastModifiedBy>
  <cp:revision>182</cp:revision>
  <dcterms:created xsi:type="dcterms:W3CDTF">2021-03-05T04:40:46Z</dcterms:created>
  <dcterms:modified xsi:type="dcterms:W3CDTF">2021-03-15T13:55:26Z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