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4" r:id="rId2"/>
    <p:sldId id="298" r:id="rId3"/>
    <p:sldId id="300" r:id="rId4"/>
    <p:sldId id="301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91" d="100"/>
          <a:sy n="91" d="100"/>
        </p:scale>
        <p:origin x="76" y="1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8월 6일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8월 6일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8월 6일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8684F-BE9B-4BC6-B19D-DEC74644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토큰</a:t>
            </a:r>
            <a:r>
              <a:rPr lang="en-US" altLang="ko-KR"/>
              <a:t>(TOKEN)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2EE74-157C-4746-B33C-9C9EFA8E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토큰</a:t>
            </a:r>
            <a:endParaRPr lang="en-US" altLang="ko-KR"/>
          </a:p>
          <a:p>
            <a:pPr lvl="1"/>
            <a:r>
              <a:rPr lang="ko-KR" altLang="en-US"/>
              <a:t>특정 서비스를 사용하기 위한 일시적인 인증 정보</a:t>
            </a:r>
            <a:endParaRPr lang="en-US" altLang="ko-KR"/>
          </a:p>
          <a:p>
            <a:pPr lvl="1"/>
            <a:r>
              <a:rPr lang="ko-KR" altLang="en-US"/>
              <a:t>사용자 구분</a:t>
            </a:r>
            <a:endParaRPr lang="en-US" altLang="ko-KR"/>
          </a:p>
          <a:p>
            <a:pPr lvl="1"/>
            <a:r>
              <a:rPr lang="ko-KR" altLang="en-US"/>
              <a:t>서비스 제한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E5917-3107-45ED-AA04-4130CB53C445}"/>
              </a:ext>
            </a:extLst>
          </p:cNvPr>
          <p:cNvSpPr txBox="1"/>
          <p:nvPr/>
        </p:nvSpPr>
        <p:spPr>
          <a:xfrm>
            <a:off x="2201075" y="4315911"/>
            <a:ext cx="17683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현 서비스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E8E97-D28A-4BFE-8D5B-428E6BCF8CAE}"/>
              </a:ext>
            </a:extLst>
          </p:cNvPr>
          <p:cNvSpPr txBox="1"/>
          <p:nvPr/>
        </p:nvSpPr>
        <p:spPr>
          <a:xfrm>
            <a:off x="5833080" y="4297172"/>
            <a:ext cx="17683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다음 서비스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E8C17-1303-43DF-A038-8D0DC76978F9}"/>
              </a:ext>
            </a:extLst>
          </p:cNvPr>
          <p:cNvSpPr txBox="1"/>
          <p:nvPr/>
        </p:nvSpPr>
        <p:spPr>
          <a:xfrm>
            <a:off x="5833079" y="5018651"/>
            <a:ext cx="176830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토큰검증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3E311-F22F-4F38-8AF4-B7C6E587BBF6}"/>
              </a:ext>
            </a:extLst>
          </p:cNvPr>
          <p:cNvSpPr txBox="1"/>
          <p:nvPr/>
        </p:nvSpPr>
        <p:spPr>
          <a:xfrm>
            <a:off x="2201075" y="5018651"/>
            <a:ext cx="176830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토큰발급</a:t>
            </a:r>
          </a:p>
        </p:txBody>
      </p:sp>
    </p:spTree>
    <p:extLst>
      <p:ext uri="{BB962C8B-B14F-4D97-AF65-F5344CB8AC3E}">
        <p14:creationId xmlns:p14="http://schemas.microsoft.com/office/powerpoint/2010/main" val="339211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8684F-BE9B-4BC6-B19D-DEC74644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토큰발급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2EE74-157C-4746-B33C-9C9EFA8E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SessionB </a:t>
            </a:r>
            <a:r>
              <a:rPr lang="ko-KR" altLang="en-US"/>
              <a:t>기능 구현</a:t>
            </a:r>
            <a:endParaRPr lang="en-US" altLang="ko-KR"/>
          </a:p>
          <a:p>
            <a:pPr lvl="1"/>
            <a:r>
              <a:rPr lang="ko-KR" altLang="en-US"/>
              <a:t>비밀키 보관</a:t>
            </a:r>
            <a:endParaRPr lang="en-US" altLang="ko-KR"/>
          </a:p>
          <a:p>
            <a:pPr lvl="2"/>
            <a:r>
              <a:rPr lang="ko-KR" altLang="en-US"/>
              <a:t>인증</a:t>
            </a:r>
            <a:endParaRPr lang="en-US" altLang="ko-KR"/>
          </a:p>
          <a:p>
            <a:pPr lvl="1"/>
            <a:r>
              <a:rPr lang="ko-KR" altLang="en-US"/>
              <a:t>비밀키 암호화</a:t>
            </a:r>
            <a:endParaRPr lang="en-US" altLang="ko-KR"/>
          </a:p>
          <a:p>
            <a:pPr lvl="2"/>
            <a:r>
              <a:rPr lang="ko-KR" altLang="en-US"/>
              <a:t>무결성</a:t>
            </a:r>
            <a:endParaRPr lang="en-US" altLang="ko-KR"/>
          </a:p>
          <a:p>
            <a:pPr lvl="3"/>
            <a:r>
              <a:rPr lang="ko-KR" altLang="en-US"/>
              <a:t>토큰 조작시 서비스 사용 불가</a:t>
            </a:r>
            <a:endParaRPr lang="en-US" altLang="ko-KR"/>
          </a:p>
          <a:p>
            <a:pPr lvl="2"/>
            <a:r>
              <a:rPr lang="ko-KR" altLang="en-US"/>
              <a:t>부인봉쇄</a:t>
            </a:r>
            <a:endParaRPr lang="en-US" altLang="ko-KR"/>
          </a:p>
          <a:p>
            <a:pPr lvl="3"/>
            <a:r>
              <a:rPr lang="en-US" altLang="ko-KR"/>
              <a:t>nonce, nextUrl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963DF8-CCAD-4ACF-BB36-59E133512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428" y="1911928"/>
            <a:ext cx="5477639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5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8684F-BE9B-4BC6-B19D-DEC74644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토큰검증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2EE74-157C-4746-B33C-9C9EFA8E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SessionB </a:t>
            </a:r>
            <a:r>
              <a:rPr lang="ko-KR" altLang="en-US"/>
              <a:t>기능 구현</a:t>
            </a:r>
            <a:endParaRPr lang="en-US" altLang="ko-KR"/>
          </a:p>
          <a:p>
            <a:pPr lvl="1"/>
            <a:r>
              <a:rPr lang="ko-KR" altLang="en-US"/>
              <a:t>비밀키 재사용</a:t>
            </a:r>
            <a:endParaRPr lang="en-US" altLang="ko-KR"/>
          </a:p>
          <a:p>
            <a:pPr lvl="2"/>
            <a:r>
              <a:rPr lang="ko-KR" altLang="en-US"/>
              <a:t>세션객체</a:t>
            </a:r>
            <a:endParaRPr lang="en-US" altLang="ko-KR"/>
          </a:p>
          <a:p>
            <a:pPr lvl="1"/>
            <a:r>
              <a:rPr lang="ko-KR" altLang="en-US"/>
              <a:t>비밀키 복호화</a:t>
            </a:r>
            <a:endParaRPr lang="en-US" altLang="ko-KR"/>
          </a:p>
          <a:p>
            <a:pPr lvl="2"/>
            <a:r>
              <a:rPr lang="ko-KR" altLang="en-US"/>
              <a:t>무결성</a:t>
            </a:r>
            <a:endParaRPr lang="en-US" altLang="ko-KR"/>
          </a:p>
          <a:p>
            <a:pPr lvl="3"/>
            <a:r>
              <a:rPr lang="ko-KR" altLang="en-US"/>
              <a:t>토큰 조작시 서비스 사용 불가</a:t>
            </a:r>
            <a:endParaRPr lang="en-US" altLang="ko-KR"/>
          </a:p>
          <a:p>
            <a:pPr lvl="2"/>
            <a:r>
              <a:rPr lang="ko-KR" altLang="en-US"/>
              <a:t>부인봉쇄</a:t>
            </a:r>
            <a:endParaRPr lang="en-US" altLang="ko-KR"/>
          </a:p>
          <a:p>
            <a:pPr lvl="3"/>
            <a:r>
              <a:rPr lang="en-US" altLang="ko-KR"/>
              <a:t>nonce </a:t>
            </a:r>
            <a:r>
              <a:rPr lang="ko-KR" altLang="en-US"/>
              <a:t>검증</a:t>
            </a:r>
            <a:endParaRPr lang="en-US" altLang="ko-KR"/>
          </a:p>
          <a:p>
            <a:pPr lvl="3"/>
            <a:r>
              <a:rPr lang="en-US" altLang="ko-KR"/>
              <a:t>nextUrl </a:t>
            </a:r>
            <a:r>
              <a:rPr lang="ko-KR" altLang="en-US"/>
              <a:t>검사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DFCCB2-9510-4C6D-AD7A-44EFC65F7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876" y="1427395"/>
            <a:ext cx="5601482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9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896DA-0E1F-4FAB-8910-2D7AAE86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토큰발급</a:t>
            </a:r>
            <a:r>
              <a:rPr lang="en-US" altLang="ko-KR"/>
              <a:t>, </a:t>
            </a:r>
            <a:r>
              <a:rPr lang="ko-KR" altLang="en-US"/>
              <a:t>토큰사용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D0CD28E-16BC-4F51-B96F-4D3863EC2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917" y="2037042"/>
            <a:ext cx="5328670" cy="3810000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F60B30-D960-4A32-B847-C836A383A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958" y="2047720"/>
            <a:ext cx="3618760" cy="353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5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395</TotalTime>
  <Words>64</Words>
  <Application>Microsoft Office PowerPoint</Application>
  <PresentationFormat>와이드스크린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다이아몬드 눈금 16x9</vt:lpstr>
      <vt:lpstr>토큰(TOKEN)</vt:lpstr>
      <vt:lpstr>토큰발급</vt:lpstr>
      <vt:lpstr>토큰검증</vt:lpstr>
      <vt:lpstr>토큰발급, 토큰사용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223</cp:revision>
  <dcterms:created xsi:type="dcterms:W3CDTF">2021-03-05T04:40:46Z</dcterms:created>
  <dcterms:modified xsi:type="dcterms:W3CDTF">2021-08-06T08:27:42Z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