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71" r:id="rId3"/>
    <p:sldId id="257" r:id="rId4"/>
    <p:sldId id="275" r:id="rId5"/>
    <p:sldId id="272" r:id="rId6"/>
    <p:sldId id="274" r:id="rId7"/>
    <p:sldId id="273" r:id="rId8"/>
    <p:sldId id="279" r:id="rId9"/>
    <p:sldId id="276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4" d="100"/>
          <a:sy n="124" d="100"/>
        </p:scale>
        <p:origin x="120" y="9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4:02:22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7687 7780 82 0,'0'0'53'0,"0"0"51"15,0 0-1-15,0 0-16 16,0 0-3-16,0 0-35 15,0 0-36-15,-26-16-13 16,23 16 0-16,-1 0 0 16,1 0 0-16,3 0 7 15,0 0-7-15,-3 0 0 16,0 0 0-16,0 0 13 16,1 0 7-16,-2 0 26 15,1 0 116-15,0 0-45 16,0 0 17-16,3 0-39 0,-3 0-55 15,3 0-11-15,0 0-23 16,0 0 5-16,-2 0 30 16,2 0 46-16,-3 0-30 15,-1 0 11-15,4 0-41 16,-3 0-8-16,3 0-6 16,0 0-2-16,0 0 6 15,0 0 3-15,0 0 2 16,0 0 3-16,-3 0-4 15,3 0-3-15,0 0-4 0,0 0-12 16,0 0-2 0,0 0-8-16,0 0-7 0,0 0-1 15,3 0 12-15,7 0 4 16,4 0 1-16,-2 0 0 16,1 10 1-16,-5-2-1 15,-1 2-1-15,-2-2 1 16,-5-2 0-16,0-2 0 15,0-4 1-15,0 4 12 16,0-2-1-16,-15 0-13 16,0 2 2-16,0-2-2 15,3-2 0-15,7 0 2 16,-2 0-2-16,1 0 0 16,1 0-3-16,1-14 1 15,1 4-4-15,3-2 5 0,0 4 0 16,0 6 0-1,0 2-1-15,0 0-8 0,0 0-3 16,3 0 11-16,9 2 2 16,-2 10 4-16,-5-6 1 15,-2 0-5-15,0-4 0 16,-3-2-3-16,0 0 3 16,0 0 16-16,-3 0-16 15,3-16-10-15,0-20-74 16,0-2-1125-16</inkml:trace>
  <inkml:trace contextRef="#ctx0" brushRef="#br0" timeOffset="1823.4">11477 7858 239 0,'0'0'369'0,"0"0"-82"16,0 0-108-16,0 0-71 15,0 0-32-15,0 0 9 16,0 0-49-16,-36-12-1 16,36 11-21-16,0 1-10 0,0 0-2 15,0 0 1-15,0 0 9 16,0 0 0-16,0 0 29 16,-3-3 15-16,3-3 2 15,-5 4-27-15,2-2-4 16,0 2-1-16,3 1-12 15,0-2-11-15,0 1-3 16,0-2-6-16,0-6-2 16,0-2-2-16,8-2 9 15,5 2 1-15,-2 6-1 0,2 2 1 16,-5 4-6 0,4 0-1-16,-2 0 5 0,-2 0 2 15,-2 6-2-15,-6 2 2 16,3-2 2-1,-3 2-2-15,0-8 0 0,0 2 1 16,0 2 8-16,0-4 0 16,0 4-5-16,-3-4-1 15,-3 0-1-15,-2 0-1 16,1 0-1-16,2 0 3 16,2 0-1-16,0 0-1 15,-1 0-1-15,4 0 0 16,-3 0 0-16,3 0-1 15,0 0-1-15,0 0-6 16,0 0-6-16,0 0-7 0,0 2-29 16,0 6 6-1,10 8-42-15,-10-2-78 0,0-3-595 16</inkml:trace>
  <inkml:trace contextRef="#ctx0" brushRef="#br0" timeOffset="29382.4">9627 9304 105 0,'0'0'164'15,"0"0"-33"-15,0 0-60 0,0 0-15 16,0 0 18-16,0 0 48 15,0 0 1-15,0 0-54 16,-18-6 15-16,18 6-9 16,-3 0 27-16,1 0-40 15,2 0-13-15,0 0-10 16,0 0 12-16,0-2-5 16,-3 2-18-16,3 0-7 15,0 0-5-15,-4 0 1 16,4 0 5-16,0 0 5 15,0 0 17-15,0 0-3 16,0 0-7-16,0 0-9 16,0 0-8-16,0 0-12 15,0 0-5-15,0 0-2 16,0 0-2-16,0 0 0 0,0 0 0 16,0 0 2-16,0 0 0 15,0 0 1-15,0 0 0 16,0 0 0-16,0 0-2 15,0 0 0-15,0 0 3 16,4 0-1-16,1 0 2 16,1 0-2-16,1 2 2 15,1 0-1-15,-2 0 0 16,-2 0 0-16,1-2 0 16,-2 0 0-16,3 4 1 0,3-4-1 15,-3 4-1 1,4 0 0-16,-2 0 1 0,5 2 0 15,-8-4 1-15,3 0-1 16,2 0 0-16,-4-2 0 16,-1 0-1-16,2 0 1 15,-1 0 0-15,4 0 0 16,1 0 0-16,-2 4 0 16,5-2 0-16,-4 0 0 15,2-2 0-15,0 4 0 16,-3-2 0-16,2 2-2 15,-1-2 2-15,1-2 0 16,2 4 1-16,-1-2-2 16,-1 3 1-16,5-1 0 15,-4-3 0-15,-1 1 1 0,-1-2-1 16,1 0-1-16,2 0 1 16,-1 0 1-16,2 0-1 15,-4 0 0-15,5 0 0 16,-4 0 0-16,2 2 2 15,-2 0-2-15,1-2 0 16,3 2 0-16,-3-2 0 16,3 0-2-16,3 0 2 15,0 0 1-15,0 0 0 16,0-2 0-16,-3-2 0 16,1 1-1-16,-5 0-1 15,1 2 1-15,-1 1-1 0,-1 0 2 16,-4 0-1-1,3 0 0-15,0 0-1 0,3 0 1 16,-6 0 0-16,3 0 0 16,0-5 0-16,-4 1 1 15,8 4 0-15,-5-2 0 16,5 0 0-16,5 0 0 16,-3-4 0-16,3 2 0 15,3-2 0-15,-6 2 0 16,-1 2 0-16,-1 0 0 15,-5 0 0-15,-4 2 2 16,2 0-2-16,-6 0 1 16,0 0 0-16,0 0 2 15,0 0 2-15,0-2 2 16,0 0 4-16,0 2 0 0,0 0-5 16,0 0-2-16,0 0 1 15,0-2-1-15,0-2-5 16,-3 4-49-16,-49 0-498 15</inkml:trace>
  <inkml:trace contextRef="#ctx0" brushRef="#br0" timeOffset="31241.26">14495 9292 1003 0,'0'0'250'15,"0"0"-75"-15,0 0-72 0,0 0-53 16,0 0-27-16,0 0-21 16,0 0-2-16,0-2-1 15,0 2 1-15,0 0 12 16,0 0 8-16,0 0-1 16,0 0-4-16,0 0 1 15,0 0-2-15,0 0-9 16,0 0-5-16,0 0-3 15,0 0 0-15,7 0 0 16,7 0 3-16,7 0 0 16,1 2 1-16,-5 0-1 15,5 0 1-15,-6 0 0 16,0 0 1-16,2 0-1 0,-3 0 0 16,3 2-1-16,-3 0 2 15,-3 0-1-15,0-2 2 16,-4 0-2-16,2 0-1 15,-2-2 3-15,-1 2-2 16,2 0 2-16,6 0 2 16,0 0-4-16,6-2 3 15,0 2-1-15,0 2 0 16,-6-4 1-16,3 4-3 16,-4-2 1-16,1 2 0 0,1-2 0 15,-4 0 0 1,2 2-2-16,1-2 1 0,3 0 1 15,0 3-1-15,-5-1 0 16,-2-1-1-16,-1 3 0 16,-2-1 0-16,2-4 2 15,-5-1-1-15,4 0 0 16,0 0 0-16,4 0-1 16,-5 0 0-16,5 0 0 15,-5 0 1-15,4 0-1 16,0 0 1-16,3 0 0 15,-3 0-1-15,4 0 1 16,-2 0-1-16,1 0 0 16,0 0 0-16,0 0 0 15,-1 0 0-15,-1 0 0 0,2 0 0 16,-4 0 0-16,-1 0 0 16,-5 0 0-16,5 0 0 15,-4 0 0-15,-1 0 0 16,2 0 0-16,2 0 1 15,0 0-1-15,0 0 0 16,3 0 0-16,-1 0 1 16,-1 0-1-16,1 0 0 15,-1-1 0-15,-2-2 0 16,5 1 0-16,-1 0 1 16,-6 0 0-16,2 0-1 15,2 0 1-15,-5 2 0 0,5-1 1 16,-4-2 0-1,-1 3 3-15,-2 0 4 0,-3 0 1 16,0-1 0-16,0 1 3 16,0 0-1-16,0 0 0 15,0 0-3-15,0-5 0 16,0 3-2-16,0 2-2 16,0 0-5-16,0 0-5 15,-8 11-76-15,-26 8-1171 16</inkml:trace>
  <inkml:trace contextRef="#ctx0" brushRef="#br0" timeOffset="72072.75">16505 6713 29 0,'0'0'210'16,"0"0"-150"-16,0 0-53 16,0 0 0-16,0 0 80 15,0 0 121-15,0 0-50 16,0-16 41-16,0 12 15 16,-3 2-67-16,-1 0-46 15,1 0 10-15,-3 0-41 0,6 1-30 16,-2 1-20-1,-1 0 4-15,3 0-7 0,0 0-5 16,0 0-7-16,0 0 1 16,0 0 0-16,0 0-5 15,0 0 3-15,-4 0 3 16,4 0 3-16,0 0-2 16,0 0-4-16,0 0-1 15,0 0-3-15,0 0-1 16,0 0-4-16,0 0 1 15,0 0 0-15,9 0 2 16,4 0 1-16,1 1 1 16,4 3-2-16,-3 0 1 15,0 0 0-15,-3 2-1 16,6 4 2-16,-3-2 1 0,3 0-1 16,0 5-1-16,-3-6 1 15,1 1-1-15,-3 5 0 16,0-5 1-16,-1-1 0 15,0 1 0-15,0 1 1 16,3-1 0-16,-1 2 1 16,1-1-2-16,1 4 0 15,-1 3 2-15,0 2 0 16,2-2 2-16,1 4-1 16,-3 2 1-16,3-4 2 15,0 4-1-15,0 0-2 16,-2 0 0-16,-5 2-1 0,4-2 1 15,0 2-3 1,-2 1 2-16,1-6 2 0,-4-1-1 16,-2 0-1-16,4 7-1 15,-3 3 3-15,6 6 3 16,-3 2-1-16,-3 0-3 16,3 4 0-16,-6 4 1 15,4-3 1-15,-2 0-3 16,-3-6 1-16,0-3 1 15,0-2-2-15,4 6 0 16,-5-2-1-16,1 0 1 16,1-2-1-16,-3-6 1 15,-1 4-1-15,8 6 1 0,-7 4-1 16,2 5 0-16,-5 1 1 16,5 4-1-16,-3 2 2 15,-2 2 1-15,0 0-1 16,0-8 0-16,0-8 1 15,0-2-1-15,0-4-2 16,0-3 0-16,0 1 0 16,0-2 0-16,0 6 0 15,0 2 0-15,-2 6 0 16,-3-2 0-16,0 0 1 16,-1-10 0-16,4-5 1 15,-3-7-2-15,5 0 1 16,0-4-1-16,-2 2 0 15,-1 4-1-15,-6 4 1 0,3 4 1 16,-6 0-1-16,3-6 1 16,0 2-1-16,2-4 1 15,-1 0-1-15,3-6 1 16,-5 4-1-16,1-4-1 16,0 4 1-16,0 0 0 15,0 0-1-15,-2 2 0 16,1 1 0-16,2-3 1 15,-8 5-1-15,4 6 0 16,-6 5 0-16,1 6 0 16,-8 2 1-16,4-4-1 15,0-2 0-15,3-6 1 16,0-2-1-16,3-2 0 0,1 0 0 16,-1 5 0-16,0-2 0 15,-4 8 0-15,1-3 0 16,0-2 0-16,0-2 0 15,0-4 2-15,4-2-2 16,-1-2 0-16,3-4 0 16,-2 0 1-16,4-2-1 15,-3-4 1-15,5 4 0 16,-4-4-1-16,6 4 2 16,-6-4-1-16,3 2 1 15,0-2-1-15,0 2 0 16,1-1 1-16,-2 2-2 0,-2-2 1 15,3-4 0-15,-3 8 0 16,-2-5 0-16,1 2 0 16,-2-2 1-16,0 2-1 15,4-6 0-15,-2-2-1 16,5 2 1-16,-2-4 0 16,5 0 1-16,-1-2 0 15,2 0-1-15,4-2 0 16,0 0 0-16,0 0 0 15,0 0 0-15,0 0-1 16,0 0 0-16,0 0 0 16,0 0 0-16,0 2-3 15,0 18-47-15,0-10-132 0,-6-10-1073 16</inkml:trace>
  <inkml:trace contextRef="#ctx0" brushRef="#br0" timeOffset="86457.04">4079 10752 364 0,'0'0'347'0,"0"0"-229"15,0 0 83-15,0 0-28 16,0 0-26-16,0 0-67 15,0 0-54-15,-74 0-2 16,64-2 12-16,-2-2-3 16,1-4 6-16,-5 0-10 15,4 2-9-15,1 2 0 0,-4 2-5 16,2-4-2-16,-1 0-3 16,2-2-4-16,-4 2 1 15,-2 0-2-15,0 0 5 16,-5-2 3-16,-4 0-8 15,4-5 4-15,-5 6-6 16,7-1 4-16,0-2-4 16,0 2 0-16,3-2 1 15,3-2 1-15,-3-1 0 16,0-2-3-16,3 0 0 16,1-3-1-16,-1 0 1 15,2 2 1-15,2-2 0 16,-2 0 0-16,5 2-1 0,1-4-1 15,2 0 2-15,2-6 0 16,3-4-3-16,0-8 0 16,0-2 0-16,0-4 0 15,0 2 0-15,0 9 0 16,0 8 0-16,0 6 1 16,0 3-1-16,5 6 0 15,-2-6 0-15,7 0-1 16,-2-6 1-16,5 0 0 15,2 2-1-15,-1 6 0 16,4 0 0-16,-3 4-1 16,9-2 0-16,1 4 0 15,1 0 2-15,5 0 0 16,1-2-1-16,4 2 1 0,0 2 0 16,3 1 0-16,0 1-1 15,-9 4 0-15,2 0 0 16,-1 0 0-16,-2 0 0 15,4 0 1-15,-2 9-1 16,-2 0 1-16,2 0-1 16,2 5 1-16,-1-4 0 15,-2 2 0-15,0-2 0 16,-5-2 0-16,-2 6 0 16,1-2-2-16,-6 4 1 15,3 0 1-15,-6 6 0 16,0 2 0-16,-1 2 0 15,-4 2 3-15,5 3-3 0,-4 1 1 16,2 4-1-16,-5 0 2 16,-1 1-2-16,-4 4 1 15,-3 3 1-15,0 4-2 16,0 4 3-16,-6-2-1 16,-6-5 0-16,-6-5-1 15,0-8 0-15,-3-2 1 16,-3-4 1-16,-6-2-1 15,-4 0 1-15,2-4-1 16,-1-2 0-16,2-2-1 16,5-8 0-16,5-4-1 15,6 2-3-15,7 2-28 0,-10 0-54 16,-19 10-1074-16</inkml:trace>
  <inkml:trace contextRef="#ctx0" brushRef="#br0" timeOffset="102898.13">7894 10806 940 0,'0'0'464'16,"0"0"-371"-16,0 0-18 16,0 0-23-16,0 0-23 15,0 0-20-15,0 0-9 16,-42-24-4-16,42 24-2 15,0 0 2-15,0 0 1 16,0 0 3-16,0-2 1 16,0 0 2-16,0 2 3 15,0 0 10-15,0 0-10 16,0 0-6-16,3 0-2 16,8 0-2-16,4 0 1 15,3 0 3-15,6 0-1 16,-6 0-1-16,0 0 2 0,0 2 0 15,-5 12 0-15,-2 6 0 16,-1 4 1-16,-8 6 1 16,-2 5 1-16,0 1 3 15,-12-3 0-15,-9-6-2 16,-5-14 6-16,-1-6-5 16,-3-7 2-16,3 0 14 15,2-2-6-15,7-8 0 16,7 0-1-16,1-4-8 15,2 2 2-15,8-2-8 16,0 0 0-16,0-3-3 16,0-3 1-16,8 2-1 0,8 0 3 15,-1 8 0 1,-7 2-1-16,5 6-2 0,-1 2-1 16,-6 0-7-16,-1 0-7 15,2 8 2-15,-1 8 4 16,-6 0-8-16,0 2-21 15,0 0-73-15,0-5-191 16</inkml:trace>
  <inkml:trace contextRef="#ctx0" brushRef="#br0" timeOffset="106003.06">10301 10816 628 0,'0'0'393'0,"0"0"-188"0,0 0-56 15,0 0-59 1,0 0-35-16,0 0-34 0,-36-8-12 16,36 8-4-16,0-2-4 15,0 0 2-15,0-4 16 16,0 0 19-16,-3 0-22 16,0 0 4-16,3 4-1 15,0 2 3-15,0 0-22 16,0 0-10-16,0 0 4 15,15 0 4-15,-1 0 0 16,2 0 2-16,-1 2 0 16,0 8 1-16,0 4 0 0,-4-2-1 15,2 6-1 1,-5 6 1-16,-5-2 0 0,-3 4-2 16,0 0 1-16,0-1-2 15,-14-6 3-15,-4-6 0 16,-7-8 1-16,-1-5-1 15,-1-5 0-15,-3-26 2 16,6-10-2-16,1-4 9 16,7 7 19-16,1 6 10 15,9 8-5-15,0 10-7 16,3 10-7-16,3 2-18 16,0 0-1-16,0 2-5 15,12 0-3-15,12 0-28 16,-1 8-50-16,-13 14-239 15</inkml:trace>
  <inkml:trace contextRef="#ctx0" brushRef="#br0" timeOffset="107680.64">11340 9661 621 0,'0'0'396'15,"0"0"-308"-15,0 0-88 16,0 0-23-16,0 0-269 16,0 0-54-16,0 0-98 15</inkml:trace>
  <inkml:trace contextRef="#ctx0" brushRef="#br0" timeOffset="108923.99">11340 9661 634 0,'0'34'301'0,"0"-40"-33"16,0 4-114-16,-3-2-39 15,0 2-34-15,0 0-30 16,-1 2-4-16,4 0-11 16,0 0-4-16,0 0-10 0,0 0-13 15,0 0-5-15,0 0-4 16,0 0-2-16,0 8-3 15,0 22 0-15,0 22 5 16,4 19 10-16,-1 7 8 16,3 12-9-16,-1-2 0 15,-1 2 0-15,2-5 1 16,2-9-5-16,2-10 0 16,1-4-1-16,-4 0-1 15,-1 1 2-15,-1-3 0 16,-1-2-1-16,-1-6 0 15,0 0 1-15,2-4-2 16,-5-4 2-16,3-4-3 16,0-5 0-16,-3-1-1 15,7-4 0-15,-4 2-1 0,-1-4 1 16,1 0 0-16,-3-2 1 16,0-8 0-16,0 2 2 15,0 2-3-15,0-4 1 16,0-2 0-16,0 2 1 15,0-8-2-15,0 6 0 16,0-6 0-16,0-2-1 16,0 2 2-16,0-7-1 15,0-2 1-15,0-1-1 16,0 0 1-16,0 0-2 16,0 0 0-16,0 0 1 15,0 0-1-15,0 0 0 0,0 0 0 16,0 0 0-16,0 0 2 15,0 0-2-15,0 0 0 16,0 0 0-16,0 0 1 16,0 0 0-16,0 0-1 15,0 0 1-15,0 0 1 16,0 0-2-16,0 0 2 16,0 0 1-16,0 0 0 15,0 0 2-15,0 0 1 16,0 0-1-16,0 0 0 15,0 0 0-15,0 0-2 16,0 0-3-16,0 0 0 16,0 0 1-16,0 0 0 0,0 0-1 15,0 0 0-15,0 0 0 16,0 0 0-16,0 0 0 16,0 0 0-16,0 0 0 15,0 0 0-15,0 0 0 16,0 0 0-16,0 0 1 15,0 0-1-15,0 0 0 16,0 0 0-16,0 0 0 16,0 0 0-16,0 0 0 15,0 0 0-15,0 0 0 16,0 0 0-16,0 0-1 16,0 0 1-16,0 0 0 0,0 0 0 15,0 0 0 1,0 0 0-16,0 0 1 0,0 0-1 15,0 0 0-15,0 0 1 16,0 0-1-16,0 0 0 16,0 0 1-16,0 0-1 15,0 0 0-15,0 0 0 16,0 0 0-16,0 0 0 16,0 0 0-16,0 0 0 15,0 0 0-15,0 0 0 16,0 0 0-16,0 0 0 15,0 0 0-15,0 0 0 16,0 0-9-16,0 0-16 16,0-8-27-16,-15-7-105 15</inkml:trace>
  <inkml:trace contextRef="#ctx0" brushRef="#br0" timeOffset="118164.1">10292 11278 575 0,'0'0'481'16,"0"0"-463"-16,0 0 17 16,0 0 15-16,0 0-50 15,0 0-23-15,0 0-35 16,-12-11 32-16,12 11 26 16,0 0 0-16,0-2 46 0,0 2 137 15,0 0-18-15,0 0-52 16,0 0-52-16,0 0-27 15,0 0-11-15,0 0-3 16,0 0-2-16,0 0 8 16,0 0-9-16,0 0-2 15,0 0-7-15,0 0-8 16,0 0 0-16,0 0-4 16,0 6-1-16,0 12 2 15,0 11 3-15,8 0 2 16,-4 6 0-16,2-3 1 15,-3 4 1-15,2 2 6 16,2 4-3-16,-7-2-2 16,6 2-1-16,-6-1 2 15,8 2-4-15,2 4-1 0,-2 1 2 16,5 2 1-16,5 0-1 16,3 0 0-16,-3-4-1 15,8 2 3-15,-5-4-3 16,1-4 2-16,-1-4 0 15,-3-7-1-15,0-5-2 16,3 2 1-16,0 0-1 16,2 10-1-16,8 2 1 15,1 6 1-15,1-4 2 16,-4-4-3-16,5 3 1 16,-4-7-1-16,-1-4 0 15,5-4 2-15,-4-6-3 0,-1 0 0 16,2-2 0-16,1-2 1 15,1 0 0-15,-2-2 2 16,-2 2-3-16,7-2 2 16,0-2 0-16,3 0 2 15,0-2-2-15,-3-4 0 16,3 0-2-16,0 2 2 16,0-6-2-16,0 0 0 15,2 0 2-15,-5 0-1 16,3 0 1-16,-3-14 0 15,0 2 0-15,-2-2 1 16,-2 0-1-16,1-2 0 16,0-6 0-16,6-2 1 0,0-4 0 15,3-4-1 1,2-4 0-16,-5-6 1 0,3-1 0 16,-6 1 0-16,3-2-1 15,-3-2 1-15,-3 4-2 16,1 2 1-16,-8 5-1 15,0 6-1-15,-1-4 0 16,-7 0 1-16,3 2 0 16,-10 3 0-16,2 2-1 15,-5 0 1-15,2 0 0 16,-2-4 0-16,-1-2 0 16,2-4-1-16,0-4 0 0,0 2 1 15,0-5-1 1,0-3 0-16,3-4-1 0,-4 4 1 15,2 4 1-15,-4 8-1 16,2 4 0-16,-5 6 0 16,1 4 0-16,2 0 0 15,-4 4 0-15,4-2 1 16,-2-3-1-16,-1 8 0 16,0 0 0-16,-1 3 0 15,-2 6 0-15,3 0 0 16,0-2 0-16,-3 4 0 15,0 0 0-15,0 2 0 16,0-4 0-16,0-1 0 16,7-9 0-16,-7 1 0 0,5-3 0 15,-2 4 0-15,0-4 0 16,0 4 0-16,1-4 0 16,-1-2 1-16,0-4-1 15,-1-4 0-15,1 4 1 16,0 6-1-16,1 4 0 15,-1 6 1-15,-3-2-1 16,0 0 0-16,3 6 0 16,-3-4 0-16,2 2 0 15,1 0 0-15,-3-2 0 16,0-1 0-16,0 6 0 16,0-1 0-16,0 2 0 15,0 0-1-15,0 0 1 0,0 0 0 16,0 0-8-16,0 0-13 15,0 0-16-15,0 0-32 16,6-4-86-16,-6-7-433 16</inkml:trace>
  <inkml:trace contextRef="#ctx0" brushRef="#br0" timeOffset="118613.87">12544 10921 1377 0,'0'0'205'16,"0"0"-108"-16,0 0-35 15,0 0-17-15,0 0-8 16,0 0-16-16,-10 0-9 16,7 0 4-16,0 0 0 15,-9 0-5-15,-6 11-5 16,-6 18 2-16,-9 13-1 16,-12 14-5-16,4 6 5 0,-4-2 0 15,2-6-2 1,14-14 1-16,1-14-3 0,17-12 0 15,4-10-2-15,5-4-1 16,2 0 0-16,0 0 0 16,0 0 0-16,0 0 0 15,0 0-5-15,0 0-12 16,0 0-8-16,18-1-19 16,12-17 2-16,12-11-37 15,2-9-107-15,-1-6-1108 16</inkml:trace>
  <inkml:trace contextRef="#ctx0" brushRef="#br0" timeOffset="119161.84">12669 10760 1121 0,'0'0'219'15,"0"0"-18"-15,0 0-94 16,0 0-42-16,0 0-21 16,0 0-14-16,0 0-3 15,0 0 2-15,0 0-7 0,0 0-11 16,0 0-8-16,0 0-2 15,0 0-1-15,0 0-2 16,15 18-3-16,0 10 5 16,12 8 0-16,-4 12 1 15,5 2 2-15,-4 7 1 16,-1-1 1-16,2-2 0 16,-7-6 0-16,-1-4 1 15,-5-10 0-15,-2-14-2 16,-4-10-1-16,-6-6-2 15,3-4 1-15,-3 0 0 16,0 0 1-16,0 0 0 16,0 0 0-16,0 0-2 0,0 0 0 15,0 0-1-15,0 0 0 16,0 0 1-16,0 0 0 16,0 0 1-16,0 0 0 15,0 0 0-15,0 0-1 16,0 0-1-16,0 0-3 15,0 0-16-15,0 0-23 16,0 0-81-16,-16 0-1295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4:05:37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3756 5953 900 0,'0'0'205'0,"0"0"-77"15,0 0-65-15,0 0 8 16,0 0-11-16,0 0-43 16,0 0 18-16,-6-12 21 0,6 12-5 15,0 0-13-15,0 0-10 16,0-2-2-16,0 2-5 15,0-2-12-15,0 0-4 16,0 1 2-16,0-8 1 16,0 3-4-16,0-4-3 15,0-2 1-15,0 0-1 16,0-6 0-16,0-4 0 16,6-4 0-16,6 2-1 15,0 4-2-15,1 6 1 16,3 2-2-16,0 4-1 15,7-4 1-15,-1 5 2 16,8 3-1-16,0 4 0 0,2 0-1 16,1 0-2-16,1 0 2 15,-5 9 3-15,1 5-1 16,-6-4 2-16,0 0-1 16,-2 0 0-16,-5-4 0 15,5 2 1-15,-6-2 0 16,2 2-1-16,-2 0 0 15,-1 10-1-15,-2 2 0 16,-5 8 1-16,2 12 0 16,-8 2 0-16,1 6 4 15,-3 1-1-15,3-9-2 16,-3-4 2-16,3-12-3 0,-3-8 1 16,0-2-1-16,0-2 1 15,0 4 4-15,-11 4 3 16,-20 6-3-16,-8 4-2 15,-9 6 0-15,-8-8-3 16,-5-6 2-16,-4-5 1 16,-1-17 1-16,2 0 8 15,7-11 2-15,10-17-2 16,8 0-3-16,12 2-3 16,15-2-1-16,12-16-5 15,0-14-2-15,19-24-1 16,19-9-2-16,1-3-89 15,-12 24-706-15</inkml:trace>
  <inkml:trace contextRef="#ctx0" brushRef="#br0" timeOffset="1546.67">4029 12187 217 0,'0'0'657'0,"0"0"-519"15,0 0-68-15,0 0-35 0,0 0 24 16,0 0 15 0,0 0 29-16,-54 7-5 0,45-7-22 15,-1 0-11-15,-5 0-16 16,-3 0-23-16,0 0-1 16,1-7-7-16,-8-2-4 15,7-3-6-15,-2-4-1 16,-1-5-3-16,0-11-3 15,0-4 0-15,-10-12-1 16,2 0 3-16,-4-2 3 16,-3 6 11-16,9 12-7 15,4 8 1-15,13 10-3 16,2 0-5-16,1 3-1 16,7-3-1-16,0-5-1 0,0-7-2 15,10-9 0-15,5 3 1 16,8 4 1-16,4 0-2 15,1 2 0-15,4 0 1 16,1-2-1-16,0 2 2 16,1 2 1-16,-2 2-1 15,4-2-1-15,-6 7 0 16,-3 2 1-16,-1 5-2 16,2 6 1-16,-5 4-2 15,8 0 0-15,-2 6 0 16,2 21 0-16,2 12 3 15,-4 3 1-15,4 6-1 16,-6 2 1-16,1 4 1 0,-5-3-2 16,1 7 1-16,-9 4 0 15,-7 8 0-15,-8 6 0 16,0 4 1-16,0-1 0 16,-13-6-1-16,-12-6 0 15,-5-9 1-15,-3-10 1 16,-3-12-2-16,3-10 0 15,-6-9 2-15,7-17 1 16,-4 0-4-16,2-21 0 16,5-27-18-16,7-18-49 15,8-6-390-15</inkml:trace>
  <inkml:trace contextRef="#ctx0" brushRef="#br0" timeOffset="14211.54">21103 6079 945 0,'0'0'386'0,"0"0"-254"15,0 0-45-15,0 0-22 16,0 0-21-16,0 0-22 16,0 0-12-16,-3-5 10 15,3 5 1-15,0 0-7 16,0 0-3-16,0 0-2 15,-2 0 1-15,-3 0-3 16,3 0-4-16,-9 8-2 0,-17 24-1 16,-14 20 0-1,-9 10 2-15,4-6-2 0,10-16 0 16,14-15 2-16,8-14-1 16,9-4 0-16,-4-6 1 15,10-1-1-15,0 0 1 16,0 0 0-16,0 0 7 15,0 0-4-15,0 0-5 16,0 0-6-16,28 0-3 16,19 0 5-16,16 0 4 15,12 0 0-15,3 2 1 16,-3 14-1-16,-9 8-1 0,-9 7 1 16,-12 0-1-1,-12 6 1-15,-15 3 0 0,-10 2 1 16,-8 4 2-16,-8 1 2 15,-31-4 1-15,-15-3 0 16,-18-7-2-16,-12-18 0 16,-9-10-2-16,0-5 0 15,10-9-2-15,13-10-1 16,29 1-11-16,20 9-11 16,15 9-28-16,2 2-182 15</inkml:trace>
  <inkml:trace contextRef="#ctx0" brushRef="#br0" timeOffset="15643.24">20810 7470 1159 0,'0'0'345'0,"0"0"-225"15,0 0-40-15,0 0-26 16,0 0-22-16,0 0-31 16,-36-39-1-16,54 31-9 15,24-4 9-15,20-6 6 16,10 2 5-16,9-6 3 16,2 4-2-16,-10-2-4 15,-4 2-2-15,-9 2 0 16,-19 6 1-16,-7 4-5 15,-19 4-2-15,-9 2 1 16,-4-2-1-16,-2 2 1 16,0 0 2-16,0 0 3 0,0-2 2 15,-12-2-1-15,-12 4-1 16,-5 0-6-16,-7 0-1 16,3 0-2-16,9 0 2 15,0 12-3-15,9-6 1 16,3 0 2-16,6 2-1 15,1-4 0-15,0 2 0 16,3 4 0-16,-1 10 1 16,3 10-2-16,-6 14 1 15,6 10 2-15,-3 9-1 16,-1 3 1-16,2 4-1 16,-1-6 1-16,0-2 0 0,-5-8 1 15,-2-4-1-15,4-8 0 16,-6-9 1-16,-1-5 0 15,-1-9 0-15,-1-2 1 16,-11 1 1-16,-5-4-1 16,-5-2 0-16,0-2 0 15,0-6-2-15,0 4 1 16,9-2-1-16,4 0 0 16,8-2 0-16,9-2 0 15,3-2 0-15,3 0 0 16,0 2 0-16,0-2-1 15,0 2-1-15,0-2-2 16,0 6-1-16,3-2-1 0,21 2 1 16,12 4 4-1,11 0 1-15,4-4 0 0,6-4 1 16,6-2 1-16,-6 0 2 16,0 0 0-16,-6 0 1 15,-7 0-4-15,-10 0 2 16,-5 0-3-16,-8 0 3 15,-6 0-2-15,-2 0-1 16,-11 0 1-16,1 0 0 16,-3 0 1-16,0 0-1 15,0 0 0-15,0 0 2 16,0 0 0-16,0 0 2 0,0 0-1 16,0 0-1-1,0 0 0-15,0 0-1 0,0 0 0 16,0 0-1-16,0 0-1 15,0 0-15-15,-18 10-55 16,-14 12-304-16</inkml:trace>
  <inkml:trace contextRef="#ctx0" brushRef="#br0" timeOffset="16492.23">21085 8776 1321 0,'0'0'294'15,"0"0"-195"-15,0 0-35 0,0 0-23 16,0 0-18-16,0 0-23 16,-60-21 0-16,55 27-7 15,-5 32-1-15,-5 18 8 16,1 16 1-16,1 4-1 16,13-1-1-16,0-2 1 15,13-4 1-15,16-9-1 16,7-14 2-16,3-16-2 15,-6-14 0-15,-3-12 0 16,-3-4 2-16,0-24 1 16,3-34 5-16,2-16 9 15,-1-8-9-15,-8 12-6 16,-4 15-2-16,-7 17 2 0,-4 6-1 16,2 6-1-16,-4 12 0 15,-4 6 1-15,-2 0-1 16,0 8 1-16,0 0 1 15,0 0-2-15,0 0-2 16,6 8-3-16,4 22-5 16,5 16 7-16,3 18 3 15,3 11 5-15,0 3-1 16,-1 2 0-16,1-8-2 16,0-16-1-16,-3-20-1 15,-9-14 2-15,-3-18-2 16,0-4-39-16,-6-40-107 15</inkml:trace>
  <inkml:trace contextRef="#ctx0" brushRef="#br0" timeOffset="18230.71">20163 5945 1238 0,'0'0'291'15,"0"0"-201"-15,0 0-30 16,0 0-28-16,0 0-20 15,0 0-12-15,-33 2-12 16,35 4 4-16,16 4 5 16,0-6 3-16,10 0 1 15,-1-1 5-15,-4-3 6 16,2 0 5-16,-14 0-8 16,-4 0-4-16,-7 0 0 15,0 0 2-15,0 0 4 16,-4-8 15-16,-17-6-14 15,-5 1-11-15,0 3 0 0,-2 6-2 16,10 4 1-16,2 0-1 16,5 9 1-16,-1 27-4 15,-3 22-1-15,1 18 5 16,1 16 0-16,5 14 0 16,-2 10 2-16,-2 17 4 15,0 1 1-15,6 1 1 16,-3-7-1-16,4-4 0 15,2-6 0-15,-1-1-1 16,1 5-3-16,0 1-1 16,-2 1 0-16,-2-2 0 15,-2-2-1-15,1 9-1 16,-10 3 1-16,-3-5 1 0,-1-5-1 16,-2-12 0-1,6-10 0-15,3-5 0 0,9-9-1 16,6-6 0-16,0-4 0 15,0-4 0-15,0 5 0 16,0 1 0-16,0-8 0 16,0-4 0-16,3-10 0 15,0-10 0-15,-3 0 0 16,4-7 1-16,-4-5-1 16,0-12 0-16,0-4 0 15,0-4 0-15,0 2 0 16,0 4 0-16,0 2 0 15,0 2 0-15,0-2 0 16,0 0 0-16,0-4 0 0,0-8 0 16,0-3 0-16,0-3 1 15,0-4 1-15,0 1 1 16,0-1 13-16,0 0 2 16,0 0-6-16,0 0-7 15,0 0-3-15,0 0-2 16,0 2-3-16,18 0-1 15,9 0 0-15,20-2 4 16,7 0 1-16,10 0 3 16,-4-4 2-16,-13-6-1 15,-8 2-2-15,-9 2-3 16,-12 0 1-16,-9-2 1 16,-7 7 0-16,-2 1-2 0,0 0-17 15,0-7-50-15,-44-13-236 16</inkml:trace>
  <inkml:trace contextRef="#ctx0" brushRef="#br0" timeOffset="19825.41">21427 5955 1458 0,'0'0'206'0,"0"0"-138"16,0 0-17-16,0 0-40 16,0 0-11-16,0 0-15 15,0 0 4-15,101 2 11 16,-44-2 6-16,3 0 21 16,2 0-12-16,5 0 1 15,-2 0-1-15,2 0-2 16,-5 0-3-16,-2-5-2 15,-3 0-3-15,-6 5-2 16,-3 0 0-16,-12 0-3 16,-6 0 0-16,-9 5 0 0,-7 0 0 15,-7 4 0-15,-7-8 0 16,0-1 0-16,0 0 1 16,0 0 1-16,0 7-2 15,0 8-1-15,0 13 1 16,0 12 3-16,0 13 0 15,0 5 0-15,-7 12 1 16,4 6 0-16,-2 14 2 16,-5 7-2-16,4 11 1 15,-2 8-2-15,-2 5-1 16,2-5 0-16,1-6 1 16,2-7 1-16,-4 3-2 15,2-4 2-15,7-6-2 0,0 3 1 16,0-11-3-1,0-2 1-15,0-2 0 0,0 1-1 16,0-1 1-16,0 4 0 16,-8-2 1-16,-2-2 0 15,2-4-1-15,2-9 0 16,-1-3-1-16,7-4 1 16,0-2-1-16,0 6 0 15,0-5 1-15,0 1-1 16,0 0 0-16,0-2 0 15,0 4 0-15,-2 3 0 16,-1 0 1-16,0 8-1 0,-2 3 0 16,0 4 0-16,5-1 0 15,-5-5 0-15,5-6 0 16,0-4 0-16,-3-8 1 16,0-6-1-16,0-10 0 15,-1-12 1-15,2-7-1 16,-4-11 0-16,3-2 0 15,3-9 1-15,-3 2-1 16,1-3 0-16,-3 0 0 16,5 0 1-16,-2 0-1 15,2 0-1-15,-3 0 1 16,3 0-1-16,0-2 1 16,0 2 1-16,0-2-1 15,0 0 0-15,0 0 0 0,0 0 0 16,-3 0 1-16,3 0-1 15,-3 0 2-15,3 0 1 16,0 0-1-16,-2 0 2 16,2 0 5-16,0 0 0 15,-7 0 2-15,-2 0-1 16,-12 10 3-16,-12-2-10 16,-9 2-2-16,-14-2-1 15,-11-8 1-15,-11 0 0 16,-5 0 0-16,2-16-1 15,6 2 0-15,18 2 0 16,18 6 1-16,19 4 0 16,10 2-1-16,7-2 0 0,3 2-4 15,3 0-10-15,36 0-47 16,15-16-8-16,-15-28-96 16</inkml:trace>
  <inkml:trace contextRef="#ctx0" brushRef="#br0" timeOffset="21935.68">21849 6468 1043 0,'0'0'369'16,"0"0"-240"-16,0 0-49 15,0 0-35-15,0 0-18 16,0 0-21-16,0 0-6 15,0 0-2-15,0 0 2 16,0 0-1-16,0 0 2 0,0 0-1 16,0 0 0-16,0 0-2 15,0 0-67-15,0 0-409 16</inkml:trace>
  <inkml:trace contextRef="#ctx0" brushRef="#br0" timeOffset="22655.12">21903 7740 1398 0,'0'0'138'0,"0"0"-71"16,0 0-44-16,0 0-23 16,0 0-5-16,0 0-1 15,8-2 4-15,-8 2 2 16,0 0 2-16,0 0 9 16,0 0 7-16,0 0 0 15,0-2-5-15,0 2-7 16,0 0-1-16,0 0-1 15,0 0-2-15,0 0-2 16,0 0-4-16,0 0-47 0,-5 0-461 16</inkml:trace>
  <inkml:trace contextRef="#ctx0" brushRef="#br0" timeOffset="23705.51">21849 9069 1078 0,'0'0'287'0,"0"0"-147"0,0 0-66 16,0 0-32-16,0 0-24 15,0 0-9 1,0-5 1-16,0 5-5 0,0 0 3 15,0 0 7-15,0 0 1 16,0-3 4-16,0 3 3 16,0 0-5-16,0 0-14 15,0 0-4-15,0 0 0 16,0-5-10-16,0-1-69 16,-10-2-321-16</inkml:trace>
  <inkml:trace contextRef="#ctx0" brushRef="#br0" timeOffset="24935.79">21789 6377 568 0,'0'0'362'16,"0"0"-42"-16,0 0-151 16,0 0-99-16,0 0 6 0,0 0-26 15,-12-39-15-15,12 39-14 16,0 0-6-16,-3 0 2 15,3 0-6-15,0 0 1 16,0 0-12-16,0 0-1 16,0 22-9-16,0 14 5 15,0 15 5-15,0 11 7 16,0 6 4-16,0-8 7 16,-3-6-13-16,-1-10-1 15,-2-14-2-15,6-10 1 16,0-8-1-16,-2-9-2 15,2-3 1-15,0 0 2 16,-3 0 3-16,3 0-4 0,0 0-2 16,0-15-33-16,0-10-74 15,0-6-165-15,0-1-858 16</inkml:trace>
  <inkml:trace contextRef="#ctx0" brushRef="#br0" timeOffset="25330.51">21711 6421 851 0,'0'0'430'15,"0"0"-269"-15,0 0-55 16,0 0-54-16,0 0-17 16,-27-119-4-16,27 101 7 15,0 6-19-15,0 2-5 16,0 4-14-16,0 0 0 0,18 2-9 15,8 4 2-15,7 0 0 16,4 0 2-16,-1 16-1 16,-7 20 4-16,1 8-2 15,-12 14 4-15,-5 10 1 16,-13 15 4-16,0 3 0 16,-21 2 2-16,-9-10-4 15,-9-17 1-15,0-21-1 16,0-24 2-16,-10-14-2 15,2-2 5-15,-7-24-7 16,7-18-1-16,1-7 3 16,17 7 0-16,13 6 6 0,16 2-5 15,6 6-4-15,30-2-4 16,18 0-25-16,-2 4-98 16,-5 6-794-16</inkml:trace>
  <inkml:trace contextRef="#ctx0" brushRef="#br0" timeOffset="25990.53">21831 7642 1159 0,'0'0'395'16,"0"0"-287"-1,0 0-60-15,0 0-10 0,0 0-21 16,0 0-16-16,-7-72-1 16,17 67-2-16,-8 5-2 15,1 0-4-15,7 0 2 16,-7 23 3-16,0 19 3 15,-3 12 1-15,0-2 6 16,0-6-6-16,-16-10-1 16,1-12 0-16,1-10 3 15,-7-6 1-15,9-2 0 16,-1-4-1-16,10-2 1 16,3 0 4-16,0 0 3 0,0 0-7 15,0 0 2 1,0 0-3-16,0 0-3 0,13 0-1 15,16-14 1-15,14 2 5 16,4 0 4-16,2 10-1 16,-7 2-5-16,-6 0 0 15,-10 0-3-15,-5 0 0 16,-8 0 1-16,-11 0 0 16,1 0 0-16,-3 0 2 15,0 0-3-15,-3 0-5 16,-20-8-55-16,-16-10-343 15</inkml:trace>
  <inkml:trace contextRef="#ctx0" brushRef="#br0" timeOffset="26413.51">21507 7393 1369 0,'0'0'293'0,"0"0"-216"16,0 0-30-16,-51-122-8 16,51 100-13-16,3 2-24 15,36 4-2-15,15 0-3 16,18 8 2-16,6 5 0 0,0 3 1 16,-1 0-1-1,-4 25 0-15,-8 9 1 0,-14 14 1 16,-9 16 0-16,-19 20-1 15,-4 14 1-15,-19 7 0 16,0 1 2-16,-19-11-2 16,-19-13 0-16,-15-19 1 15,-11-16 1-15,-7-25-1 16,-14-22 0-16,-1-6-1 16,2-39-1-16,9-10 2 15,18-8-2-15,25 3 2 16,16 4 4-16,16 0-6 15,9 4-1-15,27 12 0 16,15 7-2-16,9 22-13 0,-3 11-64 16,-13 6-153-16</inkml:trace>
  <inkml:trace contextRef="#ctx0" brushRef="#br0" timeOffset="27004.99">21891 8895 1579 0,'0'0'184'0,"0"0"-135"15,0 0-21-15,0 0-17 16,0 0-11-16,0 0-2 15,57-100-1-15,-31 100 1 0,-2 4 0 16,-2 26-1 0,-14 10 2-16,-2 0 0 0,-6 0-10 15,0-8-15-15,-21-7 3 16,-6-14 14-16,0-4 5 16,6-7 4-16,3 0 16 15,9 0 11-15,1-3 1 16,8 1-9-16,0-4-12 15,0-4-7-15,24-4-5 16,12 4 4-16,-1 8-2 16,1 2 0-16,-3 11 1 15,-9 20 1-15,-9 11 1 0,-10 3 0 16,-5-1 1 0,-2-6 0-16,-27-8-1 15,-13-8-9-15,-7-16-6 0,-5-6-19 16,-3-16-45-16,3-28-97 15,7-4-449-15</inkml:trace>
  <inkml:trace contextRef="#ctx0" brushRef="#br0" timeOffset="27335.22">21702 8747 885 0,'0'0'641'16,"0"0"-491"-16,0 0-90 15,0 0-35-15,0 0-19 16,0 0-4-16,132-109 7 0,-70 103-2 16,1 6 0-16,3 8-1 15,-6 33-3-15,-9 17-1 16,-3 14 2-16,-18 14 0 16,-6 6 0-16,-21 12 0 15,-3 9-2-15,-27-7 0 16,-24-10-2-16,-19-18 0 15,-10-27-12-15,-16-31-1 16,-5-20 7-16,-8-46 2 16,11-30 0-16,20-11 4 15,21 1 2-15,31 8-2 16,26-2-1-16,8 1-2 0,34-5-46 16,-2 0-341-16</inkml:trace>
  <inkml:trace contextRef="#ctx0" brushRef="#br0" timeOffset="135254.53">4687 12671 97 0,'0'0'216'16,"0"0"-37"-16,0 0-10 15,0 0-46-15,0 0-45 16,0 0-5-16,0 0 13 16,0 0 6-16,0 0-13 15,0 0 13-15,0 0-5 16,0-2-46-16,0 2 17 16,0-2-15-16,0 0-15 15,-3 0 10-15,0 0-9 0,3 2-9 16,0 0-7-16,0 0 5 15,0 0-3-15,0-2-4 16,0 2 2-16,0-2-6 16,0 2-2-16,0 0-3 15,0-2-2-15,0 2-1 16,0 0 1-16,0-4 0 16,0 4 1-16,0 0 4 15,0-4 4-15,0 0 1 16,0-4-5-16,0 2-5 0,12-4 0 15,6 6-1 1,-3 2 0-16,9 2 0 0,-4 0-1 16,3 0 2-16,0 0 0 15,-2 4 0-15,3 10 0 16,-4-4 0-16,4 0 1 16,-9 2-1-16,1-2 0 15,-4 0 0-15,-4 2 0 16,2 2 0-16,-1-4 0 15,-4 4 1-15,2-2-1 16,-4 0 1-16,2 2-1 16,-5 0 3-16,3 6-2 15,-3 7 1-15,0 2 2 16,0 7 3-16,0 7-3 16,0-3-2-16,0 4-1 0,0-4 0 15,0 2-1-15,0-8 1 16,0-3 1-16,-8-6 0 15,5-3 0-15,-7-6 0 16,2-2 1-16,-7 3 3 16,-3-7-1-16,-13-5 2 15,-1-1-5-15,-4-4 1 16,0 0-3-16,0 0 1 16,7 0 0-16,-2 0-1 15,7-4 1-15,-3 3-1 16,3-6 0-16,3 4 0 15,0-4 0-15,3-4 0 0,3 3 0 16,0-6 0-16,1-1 0 16,-1-5-1-16,-1-3 0 15,1-8 1-15,1-5-1 16,-1-8 1-16,2-6 1 16,2-6 1-16,2-2 4 15,3 1-4-15,3 3 0 16,3 8 0-16,0 6 4 15,0 4-6-15,3 4 0 16,12 0-1-16,6-2 1 16,0 8-1-16,0 3-1 15,0 4 2-15,-1 1 0 16,-4 5 0-16,-1 4 0 0,-4 2-3 16,-5 5-3-1,1 2-7-15,-7 0-8 0,5 0-6 16,-2 0-14-16,-3 46-30 15,0 19-61-15</inkml:trace>
  <inkml:trace contextRef="#ctx0" brushRef="#br0" timeOffset="137453.89">7034 14556 89 0,'0'0'143'0,"0"0"11"15,0 0 22-15,0 0 52 16,0 0-33-16,0 0-1 16,0 0-28-16,0-38-37 0,-3 32-42 15,1-2-19-15,-4 6-11 16,2 2-21-16,4-2-13 15,0 2-11-15,0-2-11 16,0-2-1-16,0 4-2 16,0 0 2-16,0 0-1 15,0 0 1-15,0-4 5 16,0 2 4-16,0 0 0 16,0 2-6-16,10-6-3 15,8-2-2-15,5 0 1 16,8-2 1-16,1-7 1 15,4 6 0-15,-3-1 0 16,3 2-1-16,0 1 0 0,-4 1 0 16,-4 3 0-1,-7 2 0-15,-3 1 0 0,-7 2 0 16,2 0 1-16,-1-4-1 16,-4 0 1-16,5 0-1 15,-2 3 1-15,-1 1-1 16,5-3 0-16,-1-1 0 15,4 2 0-15,0-3 1 16,3-2-1-16,0-3 0 16,7 2 1-16,-2 0-1 15,2 6 0-15,-2-6-1 16,5 6 0-16,-8 2 0 16,1 0 0-16,-3 0 2 15,0 0-1-15,-1 0 0 0,1 0 0 16,4 0 0-16,-1 0 0 15,5 0 0-15,2 0 0 16,2 0 1-16,-1 0-1 16,-2 0 1-16,4 0-1 15,-8 0 0-15,2 0 1 16,-5 0-1-16,-2 0 0 16,0 0 0-16,0 0 0 15,0 0 0-15,0 0 0 16,-3 0 0-16,0 0 0 15,-3 0 0-15,6 0 0 16,-3 0 0-16,3 10 0 16,2-8 0-16,-2 2 0 0,4 2 0 15,-4-1 1-15,0 0-1 16,-3 1 0-16,-4-2 0 16,4 0 0-16,-3 0 0 15,-2-4 1-15,2 2-1 16,-7 0 0-16,2-2 0 15,-4 0 1-15,-1 0 0 16,1 0 0-16,-2 0 0 16,4 0 1-16,-2 0-1 15,6 0 1-15,3 0 0 16,1 0 1-16,2 0-1 16,-4 0 2-16,1 0 1 0,-3 0 1 15,-6 0-2-15,0 0 0 16,-4 0 1-16,5 0-2 15,-1 0-3-15,-3 0 1 16,6 0-1-16,0 0 0 16,-4 0 0-16,8 0 0 15,-1 0 1-15,3 0-1 16,-1 2-7-16,4 20-42 16,-11 4-113-16</inkml:trace>
  <inkml:trace contextRef="#ctx0" brushRef="#br0" timeOffset="138939.65">9591 14444 1090 0,'0'0'420'0,"0"0"-331"15,0 0-14-15,0 0-27 16,0 0-32-16,0 0-16 16,6-18-5-16,3 18-4 15,7 0 6-15,2 0 3 16,0 0 1-16,0 0 0 16,3-3 3-16,2 3 5 0,1 0 1 15,6 0 1-15,2 0-1 16,2 0-2-16,-1 4-3 15,3 1-2-15,-7-1-1 16,2-4-1-16,-2 0 1 16,-1 1-1-16,1 2-1 15,-4-2 0-15,1 3 1 16,-5 5 0-16,0-8 0 16,-6 6-1-16,-2-1 1 15,-2-2 0-15,1 0 0 16,4 0 0-16,0 2 0 15,2 3-1-15,7 8 1 16,-4-5-1-16,3 6 1 0,-3-2-1 16,-3 4 2-1,5-2-1-15,-2-4-1 0,-3 0 0 16,3-4 1-16,-3 0-1 16,-3-2 0-16,3-2 0 15,-2 0-1-15,-5 2 1 16,1-4 0-16,1-2 0 15,-2 0 1-15,1 2-1 16,4-4 0-16,-2 2 1 16,1 2-1-16,0-4-1 15,0 4 1-15,6-2 0 16,0 4 0-16,0 0-1 16,0-2 2-16,0-2-1 15,-3 0 0-15,0 2 0 0,0-2 0 16,-3 2 1-16,3-4-1 15,-3 0-1-15,-1 4 1 16,4-4 0-16,-2 0 0 16,2 0 0-16,-3 0 1 15,0 0-1-15,-1 0 0 16,1 0 0-16,1 0 1 16,2 0-1-16,0 0 0 15,0 0 0-15,8 0 0 16,1 0 0-16,0 0 0 15,0 0 0-15,-6-4 1 16,-3 0-1-16,0 0 0 16,-3 0 0-16,0 2 0 0,-6-2 0 15,-3 4 0-15,0 0 1 16,-3 0-1-16,2 0 0 16,2-4 0-16,2 4-1 15,0-2 1-15,0 0 0 16,-4 2 0-16,5-4 0 15,-2 4 0-15,-1 0 0 16,-1-2 0-16,-3 2 0 16,2 0 1-16,5 0-1 15,-5 0 0-15,5 0 1 16,-4-2 2-16,-4 0 2 16,1 2 0-16,-3 0 4 0,0 0 2 15,0 0-2-15,0 0 0 16,0-4 0-16,0 4-1 15,0 0-3-15,0 0-1 16,0 0-1-16,0-2 0 16,0 2 1-16,-3 0-4 15,-12 0-23-15,-11 2-52 16,-31 20-404-16</inkml:trace>
  <inkml:trace contextRef="#ctx0" brushRef="#br0" timeOffset="150800.76">18037 12176 37 0,'0'0'105'0,"0"0"-30"16,0 0-68-16,0 0-7 15,0 0-7-15,0 0 7 16,0 0-23-16,0 0 1 16,25-25-8-16,-25 25 30 15,2 0 23-15,1-1 59 0,-3 1 79 16,0 0 154-16,0 0 23 16,0 0-81-16,0 0-129 15,0 0-47-15,0 0-39 16,0 0-5-16,0 0-10 15,0 0 0-15,0 0-4 16,0 0-11-16,0 0-5 16,0 0-3-16,0 0-2 15,0 0-1-15,0 0-2 16,0 0 2-16,0 0-1 16,0 0 2-16,0 0 7 15,0 0 4-15,0 0 1 16,0 0-4-16,0 0-2 15,0 0-2-15,0 0-4 16,0 0-2-16,0 0 0 0,0 0-1 16,0 0 0-16,0 0 0 15,3 0 0-15,2 0 1 16,2 8 0-16,-1 0 1 16,4 2 0-16,-2 0 1 15,-2-2 0-15,3-2-1 16,-6 0 0-16,3 4-1 15,-4-2 2-15,3 0-1 16,-3 2 2-16,1-2 2 16,0 0 2-16,0-4 2 15,4 4-1-15,-7-2 0 16,2 0-3-16,1 6-3 0,3 4-1 16,6 16 1-16,4 18 2 15,0 19 8-15,6 14-5 16,-4 14-4-16,3 5 5 15,0-8-4-15,0-12-3 16,0-13 0-16,-3-25-1 16,-3-12 0-16,-7-16-1 15,-5-8 1-15,0-6 0 16,-3-2 0-16,0 0 0 16,0 0 3-16,0 0 0 15,4-12-1-15,2-14-1 16,2-8 0-16,5-4-1 15,2-2 1-15,-1 0-1 0,-2-1 1 16,-2 1-1-16,-2-4 0 16,-2 0 1-16,-2 0-1 15,-1 0 1-15,2-4-1 16,1 6 0-16,1-3 0 16,-2 8 0-16,-2 5 1 15,7 1-1-15,-7 7 0 16,2 2 0-16,-5 6-1 15,6 4 1-15,1-4 0 16,-4 4 0-16,2 0 0 16,1 0 0-16,-2 6 0 15,-1 0-1-15,-3 6 1 0,0-2-1 16,0 2 1-16,0 0 0 16,0 0-1-16,2 0 1 15,-2 0-1-15,0 0 1 16,0 0-1-16,0 0-2 15,0 0-2-15,0 0 0 16,3 2 5-16,3 6 0 16,1 2 0-16,-2 6 0 15,8 4 1-15,-2 6-1 16,4 6 1-16,3 7-1 16,0 12 1-16,-3 10 0 15,-1 7 0-15,2 0 0 16,2 0 0-16,-6-8-1 15,-1-7 0-15,2-13 0 16,-5-8 0-16,2-10 0 0,-5-4 0 16,5-8 0-16,-7-2 0 15,0-2 0-15,-3-4 0 16,0 0 0-16,0-2 0 16,0 0 1-16,0 0-1 15,2 0-1-15,-2 0 1 16,3 0 0-16,-3 0 0 15,3 0-1-15,-3 2 1 16,7 0-1-16,-4 6 1 16,0-4 0-16,2 4 0 15,2-2 0-15,-1-2 0 16,-4 0 0-16,1-2 0 0,1-2-1 16,-4 0-1-16,0 0 0 15,6 0 2-15,-3-14 1 16,2-24 2-16,10-22 1 15,1-15-2-15,2-11 1 16,-3-2 1-16,6 2 0 16,-3 10-2-16,3 12 0 15,-3 7-1-15,-7 17-1 16,1 10 1-16,-6 16-1 16,-6 6 1-16,3 4-1 15,-3 2-1-15,0 2 1 16,0 0 0-16,0 0 0 15,0 0 1-15,0-2-1 0,0 2-1 16,0 0-1-16,0 0-8 16,0 0-12-16,0 0-39 15,-3 0-186-15</inkml:trace>
  <inkml:trace contextRef="#ctx0" brushRef="#br0" timeOffset="151505.78">19544 12356 920 0,'0'0'457'15,"0"0"-324"-15,0 0-61 16,0 0-15-16,0 0-27 15,0 0-15-15,2-6-6 16,-2 6 11-16,0 0 6 16,0 0-7-16,0 14-4 0,0 14-4 15,-15 15-5 1,0 7 2-16,-6 13 2 0,0 8 3 16,0 7-4-16,0 3 4 15,3-4-6-15,0-6 2 16,3-1-3-16,1-8-2 15,4-6-1-15,5-6 0 16,-5-6-3-16,7-8 1 16,1-9-1-16,-1-5 0 15,0-8 0-15,0-9 0 16,-1 2 0-16,1-5 1 16,1 0-1-16,-1-2-1 15,0 0-8-15,3 0-5 16,0 0-14-16,0-11-31 15,0-22-103-15,0-17-1100 0</inkml:trace>
  <inkml:trace contextRef="#ctx0" brushRef="#br0" timeOffset="151939.74">19705 12244 1453 0,'0'0'168'0,"0"0"-114"16,0 0-25-16,0 0-14 15,0 0-15-15,0 0-8 16,12 22 8-16,3-2 1 15,-1 6 4-15,2 0 2 16,2 6 14-16,5 6 13 16,5 2-17-16,-2 9-3 15,5 2 9-15,-7 4-14 16,-1-3-4-16,-2-8-2 16,-3-2-1-16,-5-5-1 15,-2-8 0-15,-2-4 0 16,0-7 0-16,-5-4-1 15,1-6 0-15,-2-1 1 16,-3-7-1-16,0 0-1 0,0 0-5 16,0 3-10-16,0-2-22 15,0 6-37-15,0-3-88 16,0 2-440-16</inkml:trace>
  <inkml:trace contextRef="#ctx0" brushRef="#br0" timeOffset="152338.56">19495 12719 1369 0,'0'0'253'16,"0"0"-151"-16,0 0-59 15,0 0-33-15,0 0-10 16,0 0 0-16,67-38 17 16,-20 28 8-16,7 6-7 15,0-2 2-15,0 2-8 16,-4-6-2-16,-8 4-6 15,-9 2-1-15,-12 0-1 0,-8 2 0 16,-8 2-1-16,2-2 0 16,-7 2 0-16,0-2 1 15,0-2 1-15,0 4-2 16,0-2-1-16,11 0-31 16,-1-6-89-16,-7 4-693 15</inkml:trace>
  <inkml:trace contextRef="#ctx0" brushRef="#br0" timeOffset="152863.78">20621 12234 1717 0,'0'0'106'15,"0"0"-75"-15,0 0-13 16,0 0-11-16,0 0-7 16,0 0-4-16,-114 112 3 15,78-48-4-15,3-2-2 16,-3-8 6-16,4-3 1 15,4-17 0-15,7-8 1 16,7-8 0-16,7-14 1 0,5 0-1 16,2-4 1-16,0 0-1 15,0 0-1-15,0 0-3 16,12 0-2-16,17-14 4 16,20-4 1-16,11 0 6 15,12-2 2-15,-4 16-6 16,-6 4-2-16,-7 0 1 15,-10 28-2-15,-6 18 1 16,-10 8 0-16,-10 16 3 16,-17 8 4-16,-2 1 1 0,-15-5-2 15,-27-10-2 1,-8-10-1-16,-16-18-1 0,-7-14 0 16,-4-22-2-16,-1-4-14 15,10-33-26-15,8-10-55 16,3 9-294-16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4:09:45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19774 9539 97 0,'0'0'53'0,"0"0"-38"15,0 0 29-15,0 0 46 16,0 0 61-16,0 0 91 16,0 0-60-16,0 0 14 15,-31-18-43-15,26 16-36 16,-1 0-53-16,-3 0-1 15,3 0-11-15,1 2-13 16,5 0-16-16,0 0-4 16,0 0-9-16,0 0-7 15,0 0 5-15,0 0 7 16,-5 0 1-16,5 0 3 0,0 0-1 16,0 0-8-16,0 0-3 15,0 0-4-15,0 0-3 16,0 0-1-16,0 0-1 15,0 0 0-15,0 0 2 16,0 0-2-16,0 0 2 16,0 0 0-16,0 0 0 15,0 4 0-15,13 4 2 16,5 4-1-16,0-2 7 16,6 4-1-16,-1-4 1 0,-2 4-6 15,4-2 2 1,-1 4-2-16,-1-4 0 0,1-2 3 15,-2 4-5-15,-5-2 1 16,5 0 1-16,-5 2 1 16,5 2-2-16,-1-2 2 15,0 6 2-15,2 4-2 16,4 2 2-16,0 1 2 16,5 1-2-16,-1-1 0 15,-1 2-1-15,2-1-2 16,-1 0 2-16,-2 2-2 15,-1-2 2-15,-2 0-2 16,-2 0 1-16,1-2-3 16,1 2 2-16,2-1 1 15,-4 0-2-15,-1 0 1 16,1 1 1-16,-3-2-1 0,4 0 0 16,-2 0 0-16,-2-2-2 15,3-4 1-15,-1 2 0 16,2-2-1-16,2 0 1 15,-1 0-1-15,-1 0 0 16,4 4 0-16,-1-2 1 16,1 5-1-16,5-2 1 15,-8-3 0-15,4 4 0 16,4-1 0-16,-11 3-1 16,7 0 1-16,0 4-1 15,1 4 2-15,-2-2-2 0,-1 4 1 16,-2 6-1-1,-2 4 1-15,3 5-1 0,-3-3 0 16,0 4 2-16,-1-4-2 16,2 2 1-16,-4-4-1 15,-7-2 0-15,1 2 0 16,-2-2 2-16,-5-3-2 16,5-3 1-16,-8-4-1 15,5-4 0-15,1 4 1 16,-1 0-1-16,-2 2 0 15,2 0 0-15,1-4 1 16,-1-2-1-16,-5 0 0 16,5-3 0-16,-2-1 0 15,2 0 0-15,-2 2 0 16,1 4 0-16,0-2 0 0,0-2 1 16,0 0-1-16,0 0 0 15,0-2 1-15,-3 1-1 16,4-1 0-16,-2-1 0 15,-2 4-1-15,3 9 2 16,2 0-1-16,-4 4 0 16,2 0 0-16,-7 0 0 15,8 0 0-15,-10 7 0 16,3-1 1-16,0 0-1 16,-3-2 0-16,0-8 0 15,0-6 1-15,0-4-1 16,0-4 0-16,0 2 1 0,0 2-1 15,0 6 0-15,0 0 1 16,-9 0-1-16,-3 5 1 16,-3-3 1-16,-3 6-1 15,-1 2 0-15,-7 8 1 16,2-6-1-16,1-2 1 16,1-10 2-16,4 0 5 15,-6 4-5-15,3 3-4 16,-2 5 1-16,-5-2-1 15,4-4 0-15,3-2 1 16,1-6 0-16,-1 2 0 16,0 0-1-16,-3-1 1 15,-4-1 2-15,5-4-2 0,-1 0 2 16,1-2-1-16,-8-2 0 16,-2 4 0-16,4 2-1 15,-8 0 0-15,-1 3 0 16,-4 1 0-16,-1 0 2 15,-2 0-1-15,1-2-2 16,5-2 1-16,6-4 0 16,2 2 0-16,2-2 1 15,-2 2-2-15,0-4 1 16,-3 6-1-16,-5-4 1 16,0 4-1-16,-5-2 2 15,-7 2-2-15,-1 3 0 16,-2 1 0-16,1 4 0 15,7-8 1-15,5-2-1 0,2-4 3 16,6 2-3-16,1-2 0 16,1-2 0-16,2 1 1 15,-2-3 0-15,1 2-1 16,-2-1 0-16,-4 2 0 16,-6 1 0-16,3-2 1 15,-7-6-1-15,5 0 1 16,2 0 0-16,0-4 0 15,3 2-1-15,4-8 0 16,1 6 1-16,5-4-1 0,-2 2 0 16,-1-2 0-1,-2 0 0-15,-2 4 0 16,1 2 0-16,-1 2 0 0,-3-4 0 16,2 3 0-16,5-2 0 15,6-7 1-15,0 0-1 16,12-6 0-16,-1 5 1 15,6-7 0-15,1 1 0 16,0-1 0-16,3 0 0 16,2 0 1-16,0 0-2 15,-3 0 1-15,3 0-1 16,-3 0 0-16,3 0-1 16,0 17-11-16,36 15-69 15,-36-32-98-15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4:11:09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8361 6840 150 0,'0'0'89'0,"0"0"136"16,0 0-68-16,0 0-37 15,0 0-65-15,0 0-50 16,0 0-5-16,0 0 39 0,0 0 142 16,0 0 11-16,-48-4-121 15,39 2-20-15,-7 0 44 16,2-2-11-16,-1 0-2 15,0-5-38-15,-3 5 0 16,7 0-18-16,-2 3-3 16,3 1-11-16,5 0-7 15,2 0-1-15,3 0-4 16,-3 0-2-16,1 5-2 16,-8 30 1-16,-5 7 3 15,-6 10 0-15,-6-6 1 16,1-8 1-16,-5-3 0 15,-5-4-2-15,3-7 1 16,4-3 1-16,5-10 0 0,6-3-1 16,8-5 0-16,8-3 0 15,2 0-1-15,0 0-3 16,0 0-2-16,0 2-2 16,8-1 0-16,20 3 5 15,8 3 2-15,6 3 2 16,9-2-2-16,2 3 0 15,-2 6 0-15,3 3 0 16,-9 6 1-16,-4 6 0 16,-10 2-1-16,-13 8 0 15,-15 16 1-15,-3 8-1 16,-27 11 4-16,-18-1-1 0,-5-14-1 16,-7-18 1-16,-3-20-1 15,3-16 1-15,3-8-1 16,2-24 0-16,13-14-2 15,16 2-2-15,13 2 0 16,10 4-2-16,0 2-19 16,39 4-61-16,10-1-81 15,-5-7-395-15</inkml:trace>
  <inkml:trace contextRef="#ctx0" brushRef="#br0" timeOffset="575.65">8663 7059 408 0,'0'0'771'15,"0"0"-520"-15,0 0-137 16,0 0-51-16,0 0-11 15,0 0-15-15,-59-83-31 16,59 75-6-16,11-6-5 16,22 2 5-16,9 4-3 15,12 6 0-15,6 2 1 16,-4 0 1-16,-1 28-1 16,-11 10 2-16,-5 14 0 15,-21 12 0-15,-15 15 9 16,-3 9-2-16,-18 4-1 15,-24-8-4-15,-5-17 3 16,-16-21 1-16,-6-20 2 0,-9-26-3 16,-2-10 3-16,10-43 0 15,10-13-3-15,22-6-3 16,11 12-2-16,15 14 0 16,12 6 0-16,0 6-4 15,15 4 0-15,24 4-22 16,8 3-44-16,7 14-122 15,0 9-468-15</inkml:trace>
  <inkml:trace contextRef="#ctx0" brushRef="#br0" timeOffset="974.14">8622 7345 1428 0,'0'0'153'16,"0"0"-121"-16,0 0-32 16,0 0-16-16,0 0-6 15,0 0 22-15,114 64 5 0,-58-18 15 16,1 5 1-1,-4 0 8-15,-4 2-15 0,-10-11-8 16,-6-10-4-16,-9-6 1 16,-6-10-1-16,-7-4 2 15,-2-4-3-15,-3 0 3 16,0 0 1-16,-2-4-1 16,-1-2-2-16,-3 0-2 15,2 2 1-15,-2-2 0 16,0-2 1-16,0 2 1 15,0 0-3-15,6 10-7 16,-3 6-49-16,-3 0-117 16</inkml:trace>
  <inkml:trace contextRef="#ctx0" brushRef="#br0" timeOffset="1723.31">9438 6828 1196 0,'0'0'365'16,"0"0"-298"-16,0 0-7 15,0 0-43-15,0 0-17 16,0 0-15-16,-21 1 1 16,31 22 13-16,-2 5 1 15,-2 8 2-15,-6 10 1 16,0 12 1-16,0 10 7 15,0 11 9-15,0 11-9 16,0 8-3-16,0 4-4 16,0 1 0-16,0-9-4 15,-3-26 1-15,3-22 0 16,0-24-1-16,0-16 0 0,0-6 1 16,0 0 10-16,0 0 21 15,-3 0 0-15,3 0-6 16,0-2-15-16,0-4-7 15,0 0-4-15,0 4-1 16,0 0-2-16,6 0-1 16,19 0 2-16,4-2 2 15,10 0-1-15,7-4 2 16,1-4-1-16,2 2 0 16,-5-2 0-16,-2 6 0 15,-3 0 1-15,-3 0-1 16,-3 4 0-16,-4-4 0 15,-5 6 0-15,-2 0 1 0,-11 0 0 16,-1 0-1-16,-7 0 1 16,-3 0 0-16,0 0 1 15,0 0 1-15,0 0 3 16,0 0 1-16,0 0 3 16,0 0 1-16,0 0 1 15,0 0-1-15,0-2-1 16,0 2-3-16,0-2-3 15,-3 2-4-15,-1 0-3 16,-4 6-31-16,-23 28-55 16</inkml:trace>
  <inkml:trace contextRef="#ctx0" brushRef="#br0" timeOffset="32393.3">16202 4989 429 0,'0'0'331'16,"0"0"-79"-1,0 0-72-15,0 0-54 0,0 0-40 16,0 0-30-16,0 0-16 15,-51-42-7-15,42 36 10 16,4-3 1-16,-5 4-12 16,-3 1-4-16,5 2-6 15,3-1 0-15,-5 2-4 16,4 1 0-16,3 0-5 16,-3 0-2-16,3 0-5 15,-6 0-1-15,-3 0-5 16,-3 8 0-16,-12 17-2 0,1 12 0 15,-10 13 2-15,2 6-1 16,-2 10 1 0,0 2 0-16,4 5 1 0,2-3 0 15,6 4-1-15,6 2 1 16,3 3-1-16,2 7 1 16,2-10 1-16,-1-6-2 15,9-12 1-15,-3-10-1 16,4-14 0-16,-3-6 1 15,5-6-1-15,0-8 0 16,0 3 0-16,0-1 0 16,0 2-10-16,16 2-28 15,5-2-20-15,9 4-42 0,3-8-119 16,-3-10-579 0</inkml:trace>
  <inkml:trace contextRef="#ctx0" brushRef="#br0" timeOffset="33069.4">17546 5023 1030 0,'0'0'449'0,"0"0"-347"15,0 0-48-15,0 0-31 16,0 0-18-16,0 0-5 16,-23 0-7-16,23 2-13 15,0 8-16-15,18 10 28 16,0 4 8-16,5 6 1 16,4 8 0-16,3 8-1 15,7 10 1-15,-3 6 1 16,2 11 25-16,-5-1-5 0,-10 4-6 15,-6 5 3-15,-9-3-2 16,-6-8-3-16,0-12-5 16,0-14-2-16,0-16-3 15,-6-10 2-15,3-8-2 16,-6-4 6-16,-7-2 2 16,-2 4-7-16,-3 0-5 15,1 2-4-15,-4 14-34 16,3 11-88-16,0-3-423 15</inkml:trace>
  <inkml:trace contextRef="#ctx0" brushRef="#br0" timeOffset="33759.54">19289 4885 492 0,'0'0'991'0,"0"0"-880"15,0 0-76-15,0 0-6 16,0 0 3-16,0 0-11 16,-18 0-21-16,11 0-3 15,-4 4 3-15,-7 3 3 16,-15 4-2-16,-3 7 3 0,-9 2 8 16,4 4-1-16,-8 2 5 15,2 4-6-15,-5 4-3 16,-5 0-1-16,10-2-3 15,-4 2 6-15,9-4-6 16,3-2 0-16,3-2 0 16,8-5-1-16,5-1 1 15,5-6-3-15,2-2 1 16,5 0-1-16,-4 2 0 16,0 0 0-16,-6 6 0 15,0 0 1-15,-2-2-1 16,-1-2 1-16,6-2 0 0,5-4 2 15,1-6 0 1,12-2-2-16,-3-2 0 0,3 0-1 16,0 0-8-16,0 2-41 15,0 0-126-15,3-2-729 16</inkml:trace>
  <inkml:trace contextRef="#ctx0" brushRef="#br0" timeOffset="34283.22">18471 5023 37 0,'0'0'1361'0,"0"0"-1211"15,0 0-69-15,0 0-33 16,0 0-25-16,0 0-23 16,-18 32-4-16,-8 12 4 15,-7 18 0-15,-4 2 2 16,4-4-2-16,4-5 2 16,5-13-2-16,9-12 0 15,3-16 1-15,6-4-1 16,6-8 0-16,0-2 0 15,0 0 1-15,0 0 0 0,0 0 1 16,0 0 3-16,0 0-5 16,0 0-3-16,12 2-7 15,18 4 6-15,18 2 4 16,5-2 0-16,4 2 4 16,-6 0-2-16,-12-2 0 15,-8 4 0-15,-15 0-2 16,-3-4 1-16,-3 0 0 15,-10-2 0-15,5-2 1 16,-2-2 0-16,0 4-1 16,4 0 1-16,1 2-1 15,5 1 0-15,-2 0-1 16,4-1-13-16,0 4-31 0,-4-8-75 16,-6-2-342-16</inkml:trace>
  <inkml:trace contextRef="#ctx0" brushRef="#br0" timeOffset="34943.48">18762 5045 910 0,'0'0'323'15,"0"0"-203"-15,0 0 2 16,0 0-36-16,0 0-14 15,0 0-34-15,0 0-14 16,0 0-4-16,0 0-3 16,0 0-5-16,0 0-7 15,0 0-5-15,0 0 0 16,0 0-1-16,0 0-3 16,0 4 0-16,0 4-2 15,0 4-2-15,9 10 8 0,9 8 0 16,3 2 2-1,6 6 6-15,3-2 0 0,2 7 1 16,4-3-1-16,0 0-2 16,0-2 2-16,-6-2-2 15,-3-6 2-15,-6-6 0 16,-6-6-3-16,-6-10-2 16,-9-8-1-16,7 2 0 15,-4-2-2-15,-3 0-10 16,0-12-51-16,-10-30-269 15</inkml:trace>
  <inkml:trace contextRef="#ctx0" brushRef="#br0" timeOffset="41730.21">18813 5089 22 0,'0'0'210'0,"0"0"22"16,0 0-35-16,0 0-74 16,0 0-28-16,0 0-24 15,0 0 53-15,-18-30 15 16,15 26-31-16,0 0-54 16,-4-6-8-16,7 6 3 15,-2-2-33-15,2 4 3 16,0 0 7-16,0 2-16 15,0-2-10-15,0 2-3 16,0-2-6-16,0 2 3 16,9 0 3-16,0 0-6 15,6 6-10-15,-7 8 2 16,2 4 3-16,-4 2 14 0,-6-6 4 16,2-2-2-16,-2-6-1 15,0-4 5-15,0-2 12 16,0 0 15-16,-11 0-19 15,-7 0 3-15,6-12 8 16,-4-8-5-16,11 2-17 16,-5 2 3-16,7 2-1 15,1 4 6-15,2 0-2 16,0 6-5-16,0 0-4 16,0 4-3-16,0-2-4 15,0 2 4-15,0 0-2 16,0 0 4-16,0 0-20 0,5 0-24 15,5 0-29-15,-2 0-71 16,5 0-260-16,-8 4-525 16</inkml:trace>
  <inkml:trace contextRef="#ctx0" brushRef="#br0" timeOffset="42187.33">18764 5560 812 0,'0'0'429'15,"0"0"-226"-15,0 0-97 16,0 0-65-16,0 0 1 15,0 0-1-15,-11-34-9 16,8 20-11-16,3-2-15 16,0-16 0-16,0-12-6 15,3-12 0-15,15-16 1 16,6-3 0-16,0-3 4 16,3 2 3-16,-3 12 1 15,-3 6-5-15,0 2-3 16,5 5-1-16,5 8 0 15,-2 10 0-15,-2 9 0 0,-3 8-2 16,-3 4 2-16,0 6-2 16,-3 2 0-16,-3 4 1 15,-2 0-2-15,5 0 2 16,-7 0-5-16,4 0-9 16,0 0-18-16,3 8-4 15,3 4-36-15,3-8-128 16,-12-4-334-16</inkml:trace>
  <inkml:trace contextRef="#ctx0" brushRef="#br0" timeOffset="51379.64">16541 9749 112 0,'0'0'216'0,"0"0"-38"0,0 0-37 16,0 0 63-16,0 0-95 16,0 0 29-16,0 0-10 15,0 0-31-15,-10-38-1 16,7 34-17-16,1 2-21 16,-1 0-4-16,0 2-22 15,3 0-15-15,0 0-15 16,0 0-2-16,0 0-6 15,0 0 3-15,0 0 2 16,0 0 1-16,0 0 1 16,0 0 5-16,0 0 7 15,0 0 15-15,-4 0 1 16,1 0-1-16,0 0-10 0,-2 0-6 16,2 0-8-16,-7 0-3 15,2 0 1-15,-2 0 2 16,-5 0-2-16,1 0-1 15,-1 0 0-15,-3 0 0 16,-3 0 2-16,0 0-2 16,-4 0 0-16,1 2-1 15,1-2 0-15,2 0 1 16,0 0 1-16,-7 0-1 16,2 0-1-16,-5 0 1 15,2 0-1-15,1-6 4 16,2-4 0-16,0 4-3 0,1 0-1 15,1 0 2 1,3-2-2-16,3 4 1 0,0 0 0 16,0-2-1-16,0 2 0 15,4-6 0-15,-8 4 0 16,5 0 0-16,-8-4 0 16,-1-2 0-16,-1 0 0 15,-13-6-1-15,5 0-3 16,-1 0 0-16,-3-2-4 15,6-1 6-15,7 3-1 16,1 0 0-16,1-1 0 16,6 2 3-16,0-1-2 15,0 0-3-15,4-1-1 16,-1-2 5-16,-3-1-4 16,2-2 2-16,4-2 0 0,1-4 3 15,-4 2-4-15,6-6 1 16,-3 2-4-16,2 1 3 15,2 2 3-15,2 3-1 16,-1-3-1-16,4 0 2 16,3-8 0-16,0 1-6 15,0 2-2-15,0-6 3 16,16 2 2-16,-1 0-2 16,3-2 3-16,0 8 1 15,0 3-3-15,-4 5 3 16,4 1 0-16,0-2 1 15,0 5 0-15,0-2 0 0,6 2-1 16,-6 0 0-16,10 2 1 16,-5 0 0-16,11 0-2 15,-2 4 0-15,11-2-6 16,4 2 4-16,1-4 4 16,-3 2-1-16,-3-2 2 15,-4 0 0-15,-1 4-2 16,-4 0 1-16,-1 4 1 15,-2 2 0-15,0 0 0 16,0 5-1-16,3 1 0 16,4 2 1-16,1 0-1 15,1 0 1-15,0 0-2 16,0 0 1-16,-3 0-1 0,-1 13 1 16,1-5-5-16,-3 2 6 15,1 1 0-15,2 4 0 16,-4 3-1-16,4-2 1 15,0 4 3-15,-5 0-1 16,0 2-1-16,0-2 2 16,-5 4-3-16,2 2 4 15,-1 0 2-15,-4-2-4 16,-2 0 10-16,-3 0-8 16,0 0 5-16,-5-2 0 15,-1 5-3-15,-4 4 6 16,-2 6-4-16,-6 5 11 0,0 6-2 15,0 2-7-15,0 0 0 16,0 4-6-16,-8 3-2 16,-5 9 1-16,-2 2 4 15,-2-4 1-15,-1 0 0 16,-4-8-5-16,8-3 1 16,-4-7-2-16,-3-4-1 15,0 0 2-15,-4-2-1 16,2 0-2-16,-1-8 3 15,1-12 5-15,-2-6-2 16,4-6-3-16,3 0-1 16,0-8-2-16,4 2-2 15,-4-2-31-15,-21 0-94 0</inkml:trace>
  <inkml:trace contextRef="#ctx0" brushRef="#br0" timeOffset="53244.97">12627 11636 879 0,'0'0'350'0,"0"0"-162"16,0 0-103-16,0 0-65 15,0 0-13-15,0 0-3 16,0 0-3-16,-75-34-1 15,75 34-1-15,0 0 1 16,-3 0 0-16,-2 0 3 16,-2 0-3-16,-7 0 0 15,-4 0 0-15,-3 0 4 16,-4 2-3-16,-1 2 2 16,-1 0 1-16,-6 0 1 0,2-2-5 15,-1 0-5 1,2-2 2-16,6 0-2 0,1 0 0 15,-2 0 5-15,4 0-12 16,3 0 9-16,0 0-4 16,0 0 2-16,4 0-6 15,-11 0 5-15,1-2-2 16,1-6-5-16,-5 2 10 16,1-2-4-16,-3 2 5 15,3 0-5-15,-2-2 5 16,-1-2-19-16,-1 0 1 15,-1-2 2-15,4-2-27 16,2-4 9-16,2 0-3 0,-1-4 36 16,5-2 0-1,-1 2-6-15,5-3 7 0,5 6 2 16,-4-3 0-16,7-1-6 16,-2 4 6-16,2-3-6 15,1 4-6-15,-2-5-1 16,4 1-4-16,-2 0-20 15,4 2-16-15,0-2-4 16,3-2 26-16,0-6-50 16,0-2-8-16,0-8 61 15,0 0 23-15,0-2-35 16,0 3 34-16,0 7 0 16,0 2-7-16,0 6 13 15,0 6-6-15,0 8 6 0,0-4-6 16,0 4 6-16,0-6-12 15,0-12-6-15,13-2-92 16,5-6 64-16,3-1 18 16,-3 1 7-16,3 3 7 15,-7 2-28-15,1 1 21 16,-3 2-15-16,4 0 7 16,4-8-22-16,4-6-53 15,2 2 75-15,8-4 14 16,2-2 15-16,8-1 0 15,2 4 0-15,-1 2 7 16,-4 15-7-16,-2 8 0 0,0 8 0 16,0 6 8-16,5 0-8 15,-1 4 14-15,-1 0-14 16,5 0 0-16,-4 0 0 16,5 8 0-16,-4 2-7 15,5 4 7-15,5 4-7 16,-1 4-1-16,1 6 1 15,-3 3-1-15,0 3 8 16,-6 4 8-16,-1 0 59 16,-8 4-23-16,1 0 88 15,-4 4-76-15,-4 2 42 16,-1 2-6-16,-7 2 72 16,-7 6 39-16,-7 11-92 0,-7 9-5 15,0 4 25 1,0-1-39-16,-16-5-61 0,-2-8-12 15,-3-10-8-15,1-8 1 16,-4-6 14-16,-1-1-1 16,-7 2-15-16,-4 8-8 15,-6 1 3-15,-9 4-2 16,-3-4-1-16,-6-2 3 16,0-8-2-16,0-8 3 15,4-2 0-15,4-6-6 16,10-3 3-16,9-10-2 15,15-8 1-15,10-3-2 16,5-4-4-16,3 16-1 16,6 14-20-16,3-14-19 15,-9-16-1161-15</inkml:trace>
  <inkml:trace contextRef="#ctx0" brushRef="#br0" timeOffset="97889">22202 12053 371 0,'0'0'524'0,"0"0"-298"15,0 0-21 1,0 0-89-16,0 0-56 0,0 0-35 15,0 0 2-15,-114-80 8 16,93 70-13-16,-8-2-15 16,-2 2 0-16,-5-4-3 15,-8 4-1-15,-10 0-2 16,-6-4-1-16,-10 4 0 16,-7-8 1-16,-7-2-1 15,-3-6 3-15,4-6-3 16,-1-4 2-16,6-11-2 15,6-3 7-15,3-6-1 16,6-2 0-16,6 0-1 16,6-1-4-16,9 8 3 15,6 2-4-15,7 5 3 0,5 0-3 16,-1-8 0 0,2-8 0-16,2-12-1 0,3-8 1 15,3-5-1-15,-1 5 1 16,8 6 0-16,5 6 0 15,3 1 1-15,0 3-1 16,0 2 0-16,0 4 0 16,18 4-1-16,0 2 0 15,11 2 0-15,8-3-1 16,17-1 0-16,11 2-1 16,13 0 1-16,15-2-1 15,3 2 1-15,5-1 1 16,7 6 0-16,1 4-1 15,-5 11 1-15,1 9-1 0,-3 8 1 16,-9 5-2-16,3 10 2 16,2 0 0-16,4 8 1 15,6 23 1-15,3 6 5 16,11 10-3-16,3 3 2 16,-1-2-2-16,-7 4-2 15,-10 2-1-15,-12 4 0 16,-4 7 0-16,-11-1-3 15,-10 8 3-15,-13 4-1 16,-16 8 2-16,-10 8 0 16,-17 8 3-16,-14 15 1 15,0 11 2-15,-24 8 3 16,-23 7 3-16,-13-5 1 0,-12-3-5 16,0-13 3-16,-3-16-3 15,7-17 0-15,1-19-3 16,5-16-2-16,-8-10 2 15,-1-12-3-15,-4-8 2 16,-7-12-3-16,5-8 0 16,3-2-2-16,7-6-8 15,10-18-35-15,13 2-54 16,-5 4-113-16</inkml:trace>
  <inkml:trace contextRef="#ctx0" brushRef="#br0" timeOffset="98430.05">22448 11622 1446 0,'0'0'227'15,"0"0"-159"-15,0 0-22 16,0 0-10-16,0 0-17 16,0 0-14-16,-85-18-5 15,53 56-1-15,-17 24-2 0,-22 21 0 16,-10 5 3-1,0-6 2-15,0-11-2 0,12-13 3 16,9-15 2-16,16-8-1 16,10-12-3-16,14-8 1 15,4-5-2-15,14-6 0 16,2-2 0-16,0 2-4 16,0 2-45-16,0 2-49 15,15-8-97-15,0 0-351 16</inkml:trace>
  <inkml:trace contextRef="#ctx0" brushRef="#br0" timeOffset="98789.67">21899 11678 1298 0,'0'0'279'0,"0"0"-209"16,0 0-15-16,0 0-23 16,0 0-32-16,0 0-19 15,0 0 0-15,46 52 6 16,-2 5 13-16,10 15 9 16,1 8 20-16,-3 9-3 15,9 1 4-15,-5-2-1 16,-5-8-13-16,-6-6-1 0,-12-12-7 15,-2-12-3-15,-10-15-1 16,-6-13-3-16,-7-14 0 16,-5-8 0-16,-3 0 6 15,0 0 6-15,0-2-2 16,0-12-6-16,-8-3-5 16,-8-2-46-16,-10-4-153 15</inkml:trace>
  <inkml:trace contextRef="#ctx0" brushRef="#br0" timeOffset="116027.3">21337 15015 127 0,'0'0'105'16,"0"0"-38"-16,0 0-67 16,0 0-15-16,0 0 15 15,0 0 145-15,0 0 451 16,0 0-227-16,-34-20-220 0,26 16-54 15,-2 2-44 1,5-2-14-16,5 4-11 0,0 0-21 16,0 0-5-16,2 0-16 15,32-8-4-15,13-2 20 16,20-6-1-16,1 2 1 16,7 6 0-16,-6 6 0 15,-9 2-3-15,-16 0 2 16,-8 12-1-16,-8 4-2 15,-7-2 4-15,-10 2 0 16,-4-12 1-16,-4 2 0 16,-3-4 3-16,0 8 6 15,0 4 2-15,-16 12-12 16,-4 10-58-16,-4 4-147 16,-1-8-480-16</inkml:trace>
  <inkml:trace contextRef="#ctx0" brushRef="#br0" timeOffset="116776.39">21453 15263 778 0,'0'0'650'0,"0"0"-492"16,0 0-86-16,0 0-26 16,0 0-13-16,0 0-33 15,0 0-2-15,-65-50-9 16,94 41 8-16,13-13 1 15,4-1 2-15,-5 5 0 0,-2 4 2 16,-8 6-2 0,-8 4 0-16,-14 4 0 0,-7 0 1 15,-2 0 0-15,0 0 5 16,-8 0 6-16,-28 10-8 16,-9 19-4-16,-3 3-1 15,3 4 0-15,12-8 0 16,10 6 0-16,7-6-2 15,11 6-1-15,5 4-1 16,0 2 2-16,0-6 3 16,0-6-2-16,2-10 2 15,7-6 0-15,3-6-3 16,-2-2-5-16,4-4 3 16,14 0 3-16,4 0 2 15,11 0 0-15,7-14 1 0,4-10 0 16,-3 4 1-16,-12 6-1 15,-15 8 1-15,-12 4-2 16,-9 2 1-16,-3 0 0 16,0 0 3-16,0 0 3 15,0 0 0-15,0 0-5 16,0 0-2-16,0 0 0 16,0 20-2-16,-7 12 2 15,-7 17 1-15,-4 2 1 16,-6 2-1-16,-3 1 1 15,-7-6-1-15,0-12 0 16,0-14 0-16,-2-8 3 0,13-6-2 16,7-8 0-16,7 0 1 15,9 0 8-15,0 0-4 16,0 0-7-16,22-12-9 16,17-20 5-16,13-20 4 15,12-2 7-15,4 4 8 16,-1 5 2-16,-7 18-8 15,-6 0-5-15,-10 13-1 16,-7 2-1-16,-8 8-2 16,-4 4 2-16,-7 0-1 15,-7 0 2-15,-1 0-3 16,-2 0-10-16,-3 0-68 16,-5 0-192-16</inkml:trace>
  <inkml:trace contextRef="#ctx0" brushRef="#br0" timeOffset="117025.09">22163 14997 1435 0,'0'0'210'0,"0"0"-119"16,0 0-49-16,0 0-27 15,0 0-15-15,0 0-14 16,10-62 10-16,24 58 2 15,9 4 0-15,-1 0 0 0,-3 4 1 16,-7 18 1 0,-2 6-1-16,-3 8 1 0,-5 8 3 15,-8 2-3-15,-11 15-32 16,-3-3-86-16,-11 2-532 16</inkml:trace>
  <inkml:trace contextRef="#ctx0" brushRef="#br0" timeOffset="117265.22">22109 15705 851 0,'0'0'657'15,"0"0"-514"-15,0 0-93 16,0 0-28-16,0 0-13 16,27-126 2-16,18 85 7 15,6-3-4-15,2 8-3 0,4 2-1 16,-3 10 2-16,-2 2-8 15,-5 8 0-15,-8 6-2 16,-9 0-1-16,-3 4 0 16,0 4 2-16,-3 0-3 15,0 0-27-15,-4-2-94 16,-4-8-515-16</inkml:trace>
  <inkml:trace contextRef="#ctx0" brushRef="#br0" timeOffset="117595.63">22609 14945 1643 0,'0'0'143'0,"0"0"-102"16,0 0-41-16,0 0-2 16,0 0 2-16,150-129 2 15,-81 97-1-15,-9 5 1 16,-16 6-2-16,-13 11 2 15,-20 6-2-15,-8 4 2 16,-3 0 1-16,0 0 2 16,-14 0-5-16,-11 4-1 15,1 6-8-15,-2 2 4 16,5 10 1-16,3 9 1 16,-3 15 1-16,6 8-1 0,0 12 1 15,6 4 0-15,9 2 2 16,0-4 0-16,0-5 0 15,9-5-29-15,6-18-87 16,0-22-441-16</inkml:trace>
  <inkml:trace contextRef="#ctx0" brushRef="#br0" timeOffset="117878.59">22995 15021 1559 0,'0'0'144'15,"0"0"-144"-15,0 0-1 0,0 0-23 16,0 0 24-16,21 133 5 16,-14-69 5-16,-7-2-4 15,0-10 0-15,-18-2 0 16,-10-18 0-16,4-10-2 16,6-10 0-16,7-6 0 15,11-6 3-15,0 0 20 16,0 0-14-16,0-14-9 15,0-16-4-15,26-12-3 16,8-10 1-16,13-1 2 16,4 3 0-16,1 5 0 15,0 0-34-15,-10-3-116 16</inkml:trace>
  <inkml:trace contextRef="#ctx0" brushRef="#br0" timeOffset="118098.3">23391 14592 1569 0,'0'0'138'0,"0"0"-92"16,0 0-1-16,0 0-45 15,0 0-2-15,-39 183 2 16,39-79 3-16,0-2 1 16,11-4 2-16,-1-4-3 15,2-13 0-15,-1-15 0 16,-4-12-1-16,1-20-1 15,1-16-1-15,3-18-61 0,-6-20-165 16,-2-38-851-16</inkml:trace>
  <inkml:trace contextRef="#ctx0" brushRef="#br0" timeOffset="118233.49">23445 15017 1412 0,'0'0'259'16,"0"0"-184"-16,0 0-22 15,0 0-30-15,0 0-23 16,0 0-12-16,11-60 12 15,22 48 0-15,6 8-1 16,0 4-45-16,-13 0-91 16,-10 16-1324-16</inkml:trace>
  <inkml:trace contextRef="#ctx0" brushRef="#br0" timeOffset="118554.75">23717 14851 1574 0,'0'0'139'0,"0"0"-101"15,0 0-19-15,0 0-19 16,0 0-14-16,0 0 9 16,119-39 2-16,-67 61 0 15,-8 27 1-15,-10 13 2 16,-16 0 1-16,-13-2 3 15,-5-18 1-15,-3-10 1 0,-33-19 6 16,-11-13-5-16,-10 0-1 16,-10-35 0-16,11-11-4 15,11 6-1-15,12 10 0 16,27 8-1-16,6 0-1 16,6-4-7-16,38-8-13 15,10-6-39-15,3-3-238 16</inkml:trace>
  <inkml:trace contextRef="#ctx0" brushRef="#br0" timeOffset="118735.23">24106 14518 1644 0,'0'0'100'16,"0"0"-49"-16,0 0-40 15,0 0-11-15,0 0-20 0,-8 118 20 16,26-52 4-16,0 2-2 15,-4 3 1-15,4 1-2 16,-6 8-1-16,-6 0-46 16,-6-2-175-16</inkml:trace>
  <inkml:trace contextRef="#ctx0" brushRef="#br0" timeOffset="119138.71">23999 15418 1574 0,'0'0'146'15,"0"0"-78"-15,0 0-28 16,0 0-13-16,0 0-27 0,0 0-3 16,21-80 0-16,20 62 3 15,7 2 0-15,0 14 0 16,-6 2 0-16,0 0 0 16,-15 0 0-16,-10 14 0 15,-7-6-2-15,-10 0-7 16,-3 12 5-16,-30 10 2 15,-15 12-5-15,-3 10 2 16,2-6 1-16,11 7 2 16,14-5 0-16,3-8-1 15,13-4 0-15,8-18-1 16,0 0-5-16,0 0 2 16,21-8 0-16,-1-2 3 0,7-4 4 15,12-4 5 1,2 0 12-16,14-18 9 0,7-16 4 15,5-2-12-15,-8 8-3 16,-7 6-9-16,-13 10-6 16,-13 7 1-16,-2 5-1 15,-3 0 0-15,-21 3-37 16,-6 1-195-16</inkml:trace>
  <inkml:trace contextRef="#ctx0" brushRef="#br0" timeOffset="138688.16">15158 16491 180 0,'0'0'199'0,"0"0"-30"0,0 0-43 16,0 0-83-1,0 0-19-15,0 0 7 0,0 0-31 16,0 0-12-16,0 0 12 16,0 0 0-16,0 0 52 15,0 0 71-15,0 0 16 16,0 0 0-16,0 0-36 16,0 0-42-16,0 0-34 15,0 0-10-15,0 0-6 16,0 0-1-16,0 0-5 15,0 0 1-15,0 0-3 16,0 0-1-16,0 0-2 0,0 0 0 16,0 0-2-1,0 0 0-15,5 0 2 16,-2 0 4-16,2 0-1 0,0 0 4 16,0 4 5-16,1 0 2 15,1 0-4-15,-2-4-1 16,1 4 5-16,3-4-7 15,-3 2-3-15,-3 2 2 16,2-4-1-16,0 0 1 16,-3 4 4-16,1-4-3 15,3 0-1-15,-6 0-3 16,5 4 0-16,5-4-2 16,-2 4 4-16,2-2-2 0,5 0 1 15,-4 4 3 1,2-2-3-16,-1-4 2 0,-1 4-3 15,-1 0 0-15,-1-4-1 16,-4 2-1-16,2 2 2 16,-1-4 0-16,-1 4-1 15,5-4 2-15,-2 4 0 16,7 0 1-16,-2-4-1 16,-2 6-2-16,2-2 1 15,-1-4-1-15,-4 8 0 16,-2-8-2-16,4 2 0 15,-5-2 1-15,5 0-1 16,-4 0 1-16,2 2 0 16,2 0 1-16,-2 2-1 0,-1-4 3 15,1 4-3-15,2 0 2 16,-2-4-3 0,1 4 0-16,0-4 0 0,0 0 0 15,0 0 0-15,7 6 0 16,-2-6 1-16,1 0 0 15,0 4 1-15,3-4 0 16,-10 0 0-16,5 0-1 16,-5 0-1-16,2 0 1 15,-2 0-1-15,5 0 1 16,2 0 0-16,0 0-1 16,-3 0 1-16,3 0-1 15,-3 0 0-15,-1 0 0 16,2 0 1-16,-5 0-1 15,2 0 0-15,-4 0 0 0,3 0 1 16,0 4-1-16,-4-4 1 16,5 0 0-16,-2 0-1 15,7 0 1-15,-2 0 0 16,-5 0-1-16,8 0 0 16,-8 0 0-16,2 0 0 15,-5 0 0-15,1 0 0 16,-2 0 0-16,4 0 0 15,-2 0 0-15,1 0 1 16,1 0 0-16,-5 0-1 0,4 0 1 16,-4 0-1-16,-1 0 1 15,1 0-1 1,0 0 1-16,0 0-1 0,1 0 0 16,4 0 0-16,2 0 2 15,-2 0-2-15,5-4 2 16,-2 4-2-16,-1 0 2 15,-5 0-2-15,1 0 1 16,-4 0-1-16,3 0 1 16,-3 0 0-16,1 0 1 15,-3 0-2-15,3 0-1 16,0 0 1-16,-3 0 0 16,7 0 1-16,-5 0-1 0,4 0 0 15,-3 0 0 1,4 0 1-16,-7 0 0 0,2 0-1 15,-2 0 0-15,3 0 0 16,-3 0 1-16,0 0 1 16,0 0 2-16,0 0 1 15,0 0-1-15,3 0-3 16,-3 0 1-16,3 0-2 16,2 0 1-16,0 0-1 15,-3 0 1-15,-2 0-1 16,0 0 2-16,0 0-1 15,3 0 1-15,-3 0 1 16,0 0-2-16,3 0-1 16,-3 0 0-16,5 0 1 15,0 0 1-15,-3-4-2 0,1 4 1 16,0 0 1-16,-3 0 1 16,0 0 5-16,0 0-1 15,0 0 1-15,0 0-3 16,0 0 3-16,0 0-1 15,0 0-2-15,0 0 1 16,0 0-1-16,0 0-1 16,0 0 11-16,0 0-7 15,0 0-8-15,0 0 0 16,0 0 0-16,3 0 1 16,-3 0-1-16,0 0 0 15,0 0 1-15,0 0 0 0,0 0-1 16,0 0 1-16,0 0-1 15,0 0 0-15,0 0 0 16,0 0 1-16,0 0 0 16,0 0 0-16,0 0 1 15,0 0 0-15,0 0-1 16,0 0 0-16,0 0-1 16,0 0 0-16,0 0 0 15,0 0 0-15,0 0 0 16,0 0 0-16,0 0 1 15,0 0 0-15,0 0-1 16,0 0 0-16,0 0 0 0,0 0 1 16,0 0-1-1,0 0 0-15,0 0 1 16,0 0 1-16,0 0-2 0,0 0 0 16,2 0 0-16,-2 0 0 15,0 0 0-15,0 0 0 16,7 0 0-16,-4 0 0 15,-3 0 1-15,0 0 0 16,0 0 0-16,0 0 1 16,0 0 1-16,0 0 0 15,0 0 2-15,0 0 1 16,0 0-4-16,0 0 1 16,0 0 0-16,0 0-1 0,0 0 1 15,0 0 1 1,0 0-3-16,0 0 3 0,0 0-2 15,0 0 1-15,0 0 0 16,0 0 0-16,0 0 0 16,0 0 0-16,0 0 0 15,0 0 0-15,0 0-2 16,0 0 1-16,0 0-1 16,0 0 1-16,0 0 0 15,0 0-1-15,0 0-1 16,0 0 0-16,0 0 0 15,0 0 0-15,0 0 0 16,0 0 0-16,0 0 0 16,0 0 0-16,0 0-1 15,0 0 1-15,0 0-1 0,0 0 1 16,0 0 0-16,0 0 0 16,0 0 0-16,0 12-1 15,0 46-28-15,18 24-26 16,-18-3-101-16</inkml:trace>
  <inkml:trace contextRef="#ctx0" brushRef="#br0" timeOffset="140554.29">16810 16655 1233 0,'0'0'159'16,"0"0"25"0,0 0-163-16,0 0-21 0,0 0-11 15,0 0-5-15,0 0 16 16,57-4 1-16,-22 4 3 15,1 0-3-15,-3 0 1 16,-2 8-1-16,1-2 10 16,-2 2 1-16,0-4 8 15,3 2 1-15,3 2 5 16,-3-4-9-16,6-4-13 16,0 0 1-16,0 0-1 15,-3 4 0-15,0-4-1 0,-1 5 0 16,-2-5-2-1,1 1 3-15,-5 3-2 0,1 0-2 16,-3 1 1-16,-6-1-1 16,4 0 0-16,-12-3 0 15,3 3 1-15,-1 1-1 16,0-1 1-16,1 0 0 16,0 6 2-16,2-2 1 15,5-2 3-15,-3 2 0 16,1-4-2-16,0 2-3 15,0-2-1-15,0 0 0 16,0-4 0-16,-1 0 0 0,8 0-1 16,1 4 1-1,2-4 1-15,1 0-1 16,1 0 0-16,0 0-1 0,-3 0 2 16,0 0-2-16,-3 0 2 15,0 0-2-15,0 0 1 16,0 0-1-16,3-4 1 15,3 0 0-15,3-2 0 16,-7 2 1-16,5 0-2 16,-5 4 1-16,1 0-1 15,-6-4 1-15,-3 4-1 16,-3 0 0-16,0 0 0 16,3 0 0-16,-3-4 0 0,3 4 0 15,6 0 0 1,0-5 1-16,1 5-1 0,-2-1 1 15,-8-3-1-15,0 0 0 16,-7 4 1-16,2-5-1 16,-4 5 0-16,0 0 0 15,3-5 0-15,-1 5 0 16,5 0 0-16,-1 0 0 16,-7 0 0-16,2 0 0 15,-7 0 0-15,-1 0 0 16,1-4 0-16,4 4 0 15,-4 0 0-15,3 0 1 16,-4 0 0-16,1-4 0 16,7 4 2-16,-5 0 0 15,1 0-1-15,6 0 4 0,-6-5 2 16,4 5-1 0,-5 0-2-16,5-4 0 0,-4 3 2 15,-1-2-2-15,2 2 1 16,-1 1-1-16,-1-9-1 15,5 5-1-15,-2 0 0 16,-2 3-1-16,3-4-2 16,0 1 1-16,1 0-1 15,-5-1 0-15,1 2 0 16,-2 3 0-16,-1-2 0 16,-1 2 0-16,4 0 0 15,-3 0 0-15,-1-4 1 0,3 4 1 16,-5 0 0-1,2 0 0-15,-2 0 0 0,3 0 0 16,-3 0 0-16,0-4 0 16,0 4-2-16,0 0 0 15,0 0 0-15,3 0 0 16,0-4 0-16,0 4 1 16,1-4-1-16,-2 4 0 15,-2 0 0-15,3 0 0 16,-3 0 0-16,0 0 0 15,0 0 1-15,0 0-1 16,0 0 1-16,0 0-1 16,0 0 1-16,0 0-1 0,0 0 0 15,0 0 1 1,0 0 0-16,0 0 0 0,0 0-1 16,0 0 0-16,0 0-21 15,0 0-45-15,-3-2-94 16</inkml:trace>
  <inkml:trace contextRef="#ctx0" brushRef="#br0" timeOffset="141162.51">19282 16615 247 0,'0'0'988'16,"0"0"-786"-16,0 0-123 0,0 0-31 15,0 0-16-15,0 0-11 16,-18-58-21-16,18 48 0 15,10-2-1-15,8 2-5 16,3 6 0-16,3 0-1 16,-1 4 1-16,-2 0-2 15,4 22-8-15,-7 14 16 16,3 8 12-16,-7 10-5 16,-4-5-3-16,-10-9-1 15,0-12 2-15,0-6 0 0,-19-8 8 16,-17-14-3-1,-11 0-3-15,-7-10 2 0,-3-26 18 16,6-13 4-16,9-1-5 16,11-4 2-16,11 2 8 15,11 12-14-15,9 4-19 16,0 14-3-16,18 22-6 16,24 0-59-16,-18 36-157 15</inkml:trace>
  <inkml:trace contextRef="#ctx0" brushRef="#br0" timeOffset="153727.68">4687 12639 1434 0,'0'0'159'16,"0"0"-159"-16,0 0-14 0,10 118 14 16,-5-39 5-1,-2-1 3-15,0-10-4 0,0-8-2 16,-1-14 1-16,-2-8-2 15,5-10 0-15,-3-6-2 16,-2-9-143-16,0-13-1314 16</inkml:trace>
  <inkml:trace contextRef="#ctx0" brushRef="#br0" timeOffset="154043.09">4962 12659 1647 0,'0'0'39'0,"0"0"-39"16,0 0-3-16,51 146 3 0,-30-73 10 16,-3-1-4-16,-5 2-3 15,-10-6 0-15,-3-2 2 16,-6-2-2-16,-27-3-3 16,-16-11-9-16,-11-14-18 15,-2-16 18-15,2-14 2 16,18-6 7-16,15 0 3 15,18 0 10-15,7 0 7 16,2 0-20-16,0 0-10 16,8-8-8-16,22-20 18 15,0-2 0-15,3-2 1 0,-7 6-1 16,-1 6 1 0,-4 9-1-16,-15 10-83 0,-6 1-745 15</inkml:trace>
  <inkml:trace contextRef="#ctx0" brushRef="#br0" timeOffset="154192.87">4786 13014 1569 0,'0'0'39'16,"0"0"-39"-16,0 0-29 15,0 0 29-15,111-136 0 16,-70 101-75-16,-4 25-469 15</inkml:trace>
  <inkml:trace contextRef="#ctx0" brushRef="#br0" timeOffset="154514.29">5277 12562 1702 0,'0'0'62'16,"0"0"-62"-1,0 0-1-15,11 153-1 0,20-40 2 16,-1 9 3-16,-6-4-1 15,0-15-1-15,-6-20-1 16,-6-14 1-16,-3-25-1 16,-4-14 1-16,-5-12-1 15,0-4-12-15,0-10-48 16,-8-4-264-16</inkml:trace>
  <inkml:trace contextRef="#ctx0" brushRef="#br0" timeOffset="154845.28">5568 12681 1739 0,'0'0'73'16,"0"0"-36"-16,0 0-32 15,0 0-5-15,0 0-12 16,0 0 12-16,170-80 3 16,-107 56-2-16,-12 9 0 15,-12 12-1-15,-15 3 1 16,-12 0-1-16,-9 6 1 16,-3 36 1-16,-21 26 6 0,-22 26-2 15,-4 6-4-15,-2 1-1 16,15-15-1-16,6-8-11 15,19-14-26-15,9-22-60 16,0-31-423-16</inkml:trace>
  <inkml:trace contextRef="#ctx0" brushRef="#br0" timeOffset="154995.29">5894 12872 1711 0,'0'0'96'16,"0"0"-78"-16,0 0-18 15,0 0-13-15,0 0 3 0,0 0 10 16,132 0 3-16,-100 0-3 16,-17 22-68-16,-15 18-216 15</inkml:trace>
  <inkml:trace contextRef="#ctx0" brushRef="#br0" timeOffset="155159.09">5726 13341 1639 0,'0'0'115'0,"0"0"-115"16,0 0-19-16,0 0 19 15,129-111 18-15,-66 63 1 16,-1 2-13-16,-8 18-6 0,-12 18-15 16,-17 10-189-1</inkml:trace>
  <inkml:trace contextRef="#ctx0" brushRef="#br0" timeOffset="155646.06">6220 12631 1697 0,'0'0'56'0,"0"0"-36"0,0 0-20 15,0 0 0 1,0 0-7-16,0 0 1 0,9 0 6 16,-7 2 2-16,-2-2 0 15,5 0-1-15,-5 0 2 16,0 0 1-16,0 0 2 16,0 0 1-16,0 0-3 15,0 0-4-15,0 0 0 16,0 0 1-16,0 0 1 15,0 0 0-15,0-2 3 16,0 0-3-16,0 2 0 16,0 0 10-16,0 0 19 15,0 0-20-15,0 0-11 16,5 34-8-16,10 20 6 16,3 16 2-16,-4 4 5 0,2-16-3 15,-4-18-2-15,-1-17-1 16,2-9 0-16,-4-8-1 15,0-4 1-15,-4-2-1 16,8 0 2-16,2-24 0 16,9-15 5-16,-1-11-1 15,1-2-2-15,-2 0-2 16,-13 6-38-16,-9 2-125 16</inkml:trace>
  <inkml:trace contextRef="#ctx0" brushRef="#br0" timeOffset="155843.85">6594 12312 1631 0,'0'0'161'0,"0"0"-136"16,0 0-25-16,0 0-1 16,7 178 1-16,14-95 3 15,-3 1 0-15,0-4-2 16,-10 2 1-16,-2-11-2 15,-6-9-4-15,0-12-52 16,0-22-142-16</inkml:trace>
  <inkml:trace contextRef="#ctx0" brushRef="#br0" timeOffset="156157.37">6905 12398 1825 0,'0'0'23'16,"0"0"2"-16,0 0-11 16,-53 157-14-16,46-81 0 15,2-2 0-15,-1-8 0 16,-4-22-20-16,2-16-15 16,-2-16 0-16,2-12 19 15,5 0 4-15,-4 0 3 16,5-4 6-16,2-4 3 15,0 2 5-15,0-2-3 16,2-6-1-16,19-4 0 0,10-8 3 16,5-6 0-16,6-4-1 15,2 4 1-15,-1 12-4 16,-8 20-5-16,-13 4-113 16,-22 42-497-16</inkml:trace>
  <inkml:trace contextRef="#ctx0" brushRef="#br0" timeOffset="156383.59">6827 13153 1741 0,'0'0'52'0,"0"0"-23"16,0 0-16-16,0 0 2 0,91-149 3 15,-35 103-3-15,7 7-8 16,6 10-2-16,-3 4 0 15,-7 14-4-15,-4 4 0 16,-17 7 0-16,-1 0-1 16,-10 0-2-16,-3 3-34 15,-19-3-59-15,-5 0-231 16</inkml:trace>
  <inkml:trace contextRef="#ctx0" brushRef="#br0" timeOffset="156645.19">7340 12344 1772 0,'0'0'71'0,"0"0"-41"16,0 0-26-16,0 0-4 15,0 0-8-15,158-38 8 16,-98 28 3-16,-9 2-1 16,-6 8-2-16,-15 0-2 15,-9 2-32-15,-21 30-41 16,0 6-57-16,-33 2-1049 0</inkml:trace>
  <inkml:trace contextRef="#ctx0" brushRef="#br0" timeOffset="157198.85">7423 12587 1727 0,'0'0'43'16,"0"0"-43"-16,0 0 0 15,0 0 0-15,0 0 21 16,157-30 7-16,-101 10-8 16,-2 4-8-16,-6 6-9 15,-21 7-3-15,-12 3 0 16,-12 0 0-16,-3 0-12 0,0 8-3 15,-18 11 8 1,-11 7-14-16,-2-3 8 0,2 0 11 16,7-1 0-16,8-2 0 15,1 8 1-15,10 6 1 16,1 2-1-16,2-2 1 16,0-4 1-16,0-5 0 15,2-11 0-15,7-9-1 16,-2-2 0-16,-2-3 0 15,8 0 8-15,5-11 10 16,5-15 7-16,9-8-5 16,4 4-11-16,1 10-6 15,-4 8-3-15,-12 12-1 16,-3 0 1-16,-3 0 0 16,-7 18 0-16,-2 14 0 0,-6 12-9 15,0 6-15-15,-21 0-22 16,-8-11 4-16,5-19 9 15,-1-8 29-15,11-10 4 16,8-2 36-16,6 0 7 16,0 0-12-16,0 0-18 15,2 0-11-15,23-10 0 16,7-14 16-16,14-15-2 16,4-1-4-16,4-6-8 15,0 4-2-15,-6 2-2 16,-5 6-13-16,-22 6-92 15,-19 4-1385-15</inkml:trace>
  <inkml:trace contextRef="#ctx0" brushRef="#br0" timeOffset="157477.04">8037 12344 1811 0,'0'0'52'0,"0"0"-29"16,0 0-19-16,0 0 0 15,155-126 4-15,-98 108-6 16,-8 14-1-16,-13 4-1 0,-9 18 0 16,-12 28 2-16,-12 18 3 15,-3 6 0-15,-6 4-2 16,-15-7-3-16,0-11 0 15,9-10-3-15,4-10-26 16,1-16-29-16,1-20-91 16</inkml:trace>
  <inkml:trace contextRef="#ctx0" brushRef="#br0" timeOffset="157605.46">8379 12471 1617 0,'0'0'117'0,"0"0"-117"0,0 0-1 15,0 0 1 1,0 0 0-16,137 77-4 0,-116-90-331 16</inkml:trace>
  <inkml:trace contextRef="#ctx0" brushRef="#br0" timeOffset="157754.85">8609 12122 846 0,'0'0'901'0,"0"0"-865"15,0 0-30-15,0 0-6 16,15 118 0-16,6-60 0 16,-3 4-11-16,-5 6-40 15,-13 7-84-15,0-1-842 16</inkml:trace>
  <inkml:trace contextRef="#ctx0" brushRef="#br0" timeOffset="157957.85">8513 12829 1630 0,'0'0'131'0,"0"0"-60"16,0 0-42-16,0 0-15 16,0 0-10-16,52-144-4 15,-2 114 1-15,11 10 1 16,-1 16-2-16,-1 4-1 16,-5 14 1-16,-12 28 1 15,-10 10 2-15,-14 2-1 16,-3-6-2-16,-5-6-10 15,-10-17-44-15,0-24-149 0</inkml:trace>
  <inkml:trace contextRef="#ctx0" brushRef="#br0" timeOffset="158302.85">9310 12169 1622 0,'0'0'150'16,"0"0"-74"-16,0 0-43 0,0 0-17 16,0 0-14-16,0 0-2 15,138-96 0-15,-63 102 0 16,-7 38 0-16,-8 17 1 15,-21 5 2-15,-19-2-3 16,-15-4-1-16,-5-12-1 16,-31-17-4-16,-13-16-6 15,-16-15 5-15,-4-6 2 16,2-38-4-16,7-2-17 16,19 2-14-16,22 12 1 15,14 10-17-15,0 8-131 16</inkml:trace>
  <inkml:trace contextRef="#ctx0" brushRef="#br0" timeOffset="158616.35">9609 12544 1662 0,'0'0'0'0,"0"0"0"16,0 0 12-16,0 0 3 15,67 139-9-15,-67-117-4 16,0-8 0-16,-22-8 2 16,-2-6-1-16,0 0 5 15,6 0 24-15,10-8 5 16,1-4-2-16,7 2-8 16,0-4-13-16,3-8-10 0,25-8-2 15,8-6 2-15,11 2 1 16,7 8 0-16,3 5-3 15,-3 10-2-15,-7 4 1 16,-5 3-1-16,-6-3-18 16,-15-4-76-16,-11-13-447 15</inkml:trace>
  <inkml:trace contextRef="#ctx0" brushRef="#br0" timeOffset="159006.91">10094 11925 1800 0,'0'0'86'15,"0"0"-50"-15,0 0-25 16,0 0-11-16,0 0-2 16,116-58 2-16,-54 58 2 15,-15 0-2-15,-8 14 0 16,-13 4-11-16,-13 2-20 15,-13 0-12-15,0 6 6 16,-27 8 7-16,-6 2-1 16,-3 4 23-16,9-1 8 15,12-7 0-15,5-5 2 16,5-4 0-16,5-5 12 0,0-6-2 16,0-6 3-1,0-2 7-15,3-4-9 0,9 0-3 16,9 0 5-16,5-8 1 15,10-14 2-15,3 0-11 16,7 0-5-16,-1 6-1 16,-4 6-1-16,-7 10-30 15,-29 0-79-15,-5 8-573 16</inkml:trace>
  <inkml:trace contextRef="#ctx0" brushRef="#br0" timeOffset="159276.75">10187 12522 1619 0,'0'0'162'0,"0"0"-95"16,0 0-52-16,0 0-14 15,0 0 22-15,165-128-2 16,-87 84-14-16,-10 6-4 16,-11 16-3-16,-18 14 0 15,-21 8 0-15,-11 0-2 16,-7 18 2-16,0 20 0 15,-13 14 4-15,-2 8-3 16,0 6-1-16,6 1 0 16,9-9 0-16,0-6-1 15,0-14 1-15,9-16 0 16,9-16-19-16,0-6-42 16,-3-44-114-16</inkml:trace>
  <inkml:trace contextRef="#ctx0" brushRef="#br0" timeOffset="159413.71">10837 12461 1728 0,'0'0'48'15,"0"0"-18"-15,-10 148-19 16,35-100-9-16,1-12-2 16,-13-18-51-16,-13-12-767 15</inkml:trace>
  <inkml:trace contextRef="#ctx0" brushRef="#br0" timeOffset="160754.92">7319 14127 1442 0,'0'0'184'0,"0"0"-99"15,0 0-23 1,0 0-13-16,0 0-12 0,0 0-18 16,-8-56-10-16,8 56-6 15,5 0-3-15,3 0-2 16,13 18 1-16,7 22 1 16,1 18 3-16,7 18 15 15,-5 11-3-15,-2-1-6 16,2-6-3-16,-5-20-5 15,-1-10 0-15,-8-20-1 16,-5-18 0-16,-9-6-21 16,-3-6-21-16,0-6-30 15,0-40-35-15,0-14-226 16</inkml:trace>
  <inkml:trace contextRef="#ctx0" brushRef="#br0" timeOffset="160986.87">7729 13984 1640 0,'0'0'105'15,"0"0"-44"-15,0 0-28 16,0 0-33-16,0 0 3 16,30 113-2-16,-9-41 13 15,-3 4 3-15,0 2-3 16,-3 0-5-16,-1-7-5 15,2-3-4-15,-7-8 0 0,-6 2-1 16,-3 6-39-16,-7-8-70 16,-32 5-1431-16</inkml:trace>
  <inkml:trace contextRef="#ctx0" brushRef="#br0" timeOffset="161646.03">7055 15835 1707 0,'0'0'90'0,"0"0"-37"15,0 0-43 1,0 0-10-16,0 0 0 0,174-144 14 16,-87 72-5-16,-6 5-3 15,-16 9-5-15,-19 18 1 16,-20 18-2-16,-16 16 1 16,-10 6-1-16,0 0 9 15,-28 2 1-15,-16 32-8 16,-13 12-2-16,0 11-7 15,10 1-1-15,6 0 4 16,15 0 2-16,13 4 0 16,5 6-1-16,8 3 2 15,0 2-1-15,15-6 1 16,9-5 0-16,9-18-1 16,-1-12 1-16,2-10 0 0,-1-18 1 15,0-4 0-15,2-8 2 16,-2-24 8-16,3-18 2 15,-2-2 2-15,-11 2-6 16,1 10-6-16,-12 14-1 16,-9 8-1-16,0 5-6 15,-3 8-21-15,0 5-12 16,-18 0-43-16,-21 0-422 16</inkml:trace>
  <inkml:trace contextRef="#ctx0" brushRef="#br0" timeOffset="161857.84">7286 15950 1456 0,'0'0'281'0,"0"0"-217"0,0 0-24 15,0 0-30-15,0 0-10 16,0 0-7-16,25 4 6 16,9-18 1-16,2-3 9 15,10 3-4-15,-7 0-4 16,0 0 0-16,0 6 0 15,-3 4-1-15,-7 4-27 16,-5 8-45-16,-21 33-58 16,-3 13-1151-16</inkml:trace>
  <inkml:trace contextRef="#ctx0" brushRef="#br0" timeOffset="162082.95">7430 16615 1699 0,'0'0'93'16,"0"0"-44"-16,0 0-31 16,0 0-12-16,0 0 3 15,0 0 12-15,158-102-8 16,-101 74-8-16,-3 6 1 16,-4 0-2-16,-7 8-3 15,-8 2 0-15,-1 2-1 16,-11-2-4-16,-2-12-41 0,-17-2-67 15,-4-6-778 1</inkml:trace>
  <inkml:trace contextRef="#ctx0" brushRef="#br0" timeOffset="162418.03">7666 15829 1820 0,'0'0'70'15,"0"0"-47"-15,0 0-21 16,0 0 1-16,126-116 1 16,-63 82-1-16,-6 20-2 15,-15 12-1-15,-9 2 0 16,-9 14 0-16,-16 18 1 16,-8 12 1-16,0 4-2 0,-3 12-2 15,-15 2-2-15,4 5 1 16,2-5 0-16,9-4 3 15,3-8 0-15,0-20-2 16,0-10 1-16,8-8-3 16,7-12 0-16,4 0 2 15,-1-12 2-15,2-24 1 16,4-10 0-16,0-8-1 16,1 2-25-16,-14 2-55 15,-8 5-151-15</inkml:trace>
  <inkml:trace contextRef="#ctx0" brushRef="#br0" timeOffset="162816.13">8148 15602 1728 0,'0'0'93'16,"0"0"-39"-16,0 0-34 16,0 0-20-16,10 111-4 15,13-25 4-15,7 6 3 16,0-15-3-16,-6-27 1 15,-6-20-1-15,-9-16-10 16,-6-14-13-16,-3-4 14 16,0-32 9-16,0-13 1 15,0-11-1-15,0 2-6 16,3 0-19-16,10-4-18 0,3 0-19 16,-1-4-16-1,1 7-16-15,-8 15 40 0,-8 20 54 16,0 8 75-16,0 14 70 15,0 2-47-15,0 0-46 16,0 4-34-16,10 34-18 16,-2 19 0-16,7 23 0 15,1 10 4-15,2-6 0 16,0-8 1-16,0-17-5 16,-7-23 1-16,-1-10-1 15,-8-8-8-15,-2-12-45 16,0 2-68-16,-18 0-1562 15</inkml:trace>
  <inkml:trace contextRef="#ctx0" brushRef="#br0" timeOffset="163018.85">8304 16293 1199 0,'0'0'492'0,"0"0"-492"16,0 0 0-16,0 0 0 15,111 27 41-15,-70-41-1 16,1-22-2-16,1-4 0 16,-4-8-19-16,-4 8-15 15,-2 0-2-15,-5 4-2 16,-12-8-35-16,-16 8-112 16</inkml:trace>
  <inkml:trace contextRef="#ctx0" brushRef="#br0" timeOffset="163275.57">8573 15480 1846 0,'0'0'54'0,"0"0"-19"16,0 0-19-16,0 0-16 15,0 0-4-15,119-96 4 16,-55 96-1-16,-10 16 1 15,-22 38 0-15,-14 22 4 0,-18 17-4 16,0 1 0-16,-23-4-6 16,2-22 0-16,6-16-11 15,9-16-13-15,6-22-21 16,0-14-79-16,0 0-1060 16</inkml:trace>
  <inkml:trace contextRef="#ctx0" brushRef="#br0" timeOffset="163432.84">8884 15659 1748 0,'0'0'55'15,"0"0"-55"-15,0 0 0 16,0 0 1-16,0 0 4 0,132 130-2 16,-114-108-3-1,-11-16-22-15,-7-6-103 0,0 0-1458 16</inkml:trace>
  <inkml:trace contextRef="#ctx0" brushRef="#br0" timeOffset="163813.93">9019 15286 422 0,'0'0'1349'15,"0"0"-1283"-15,0 0-34 16,0 0-32-16,0 0-11 0,0 0 11 15,78 124 5 1,-40-27 7-16,-4 1-7 0,-4-12-2 16,-9-28-1-16,-10-28-2 15,-4-20-1-15,-4-10-13 16,-3-28 3-16,0-24-1 16,3-20-19-16,2-13-21 15,5-5-55-15,3 10-136 16,-8 18-550-16,-5 18 793 15,3 26 373-15,-3 14 135 16,0 4-320-16,5 8-136 16,5 24-46-16,8 22 1 15,0 20 6-15,6 2-2 16,0 5-9-16,-6-5 0 16,-6-4-2-16,-4-18 2 0,-8-16-2 15,0-14-7-15,-2-20-65 16,-19-4-246-16</inkml:trace>
  <inkml:trace contextRef="#ctx0" brushRef="#br0" timeOffset="163994.98">9427 15440 1456 0,'0'0'214'0,"0"0"-184"16,0 0-30-16,0 0-4 15,0 0 4-15,120 67 1 16,-87-9 1-16,-4 14 5 15,-8-4 26-15,-3-6-11 0,-8-18-10 16,-5-16-9-16,-5-10-3 16,0-6-58-16,-30-12-657 15</inkml:trace>
  <inkml:trace contextRef="#ctx0" brushRef="#br0" timeOffset="164219.01">9306 15940 1809 0,'0'0'38'16,"0"0"-21"-16,0 0-17 16,0 0 0-16,0 0 3 15,166-75 16-15,-109 47-5 16,-3 12-6-16,0 16-6 0,-12 0-2 16,-6 0 1-1,-13 18 1-15,-5-6 0 0,-9 6-2 16,-7-6-10-16,-2 7-22 15,0-1-24-15,0-5-68 16,-2-8-1517-16</inkml:trace>
  <inkml:trace contextRef="#ctx0" brushRef="#br0" timeOffset="164458.96">9909 15240 1820 0,'0'0'51'0,"0"0"-4"15,0 0-35-15,-72 188-10 16,57-90 0-16,-6 19 1 16,-3-7-1-16,6-24-2 15,3-24 1-15,12-27-1 16,3-30-1-16,0-5-37 15,3-32-64-15,12-38-85 16</inkml:trace>
  <inkml:trace contextRef="#ctx0" brushRef="#br0" timeOffset="164602.99">9899 15422 1608 0,'0'0'168'16,"0"0"-95"-16,0 0-60 0,0 0-10 15,0 0 1-15,0 0 10 16,135 139-8-16,-104-99-3 15,-11 0-2-15,-4-12-1 16,-16-12-46-16,0-16-90 16</inkml:trace>
  <inkml:trace contextRef="#ctx0" brushRef="#br0" timeOffset="164752.82">10044 15324 1784 0,'0'0'87'0,"0"0"-38"15,0 0-39-15,0 0-10 0,0 0-2 16,0 0 2-16,132-66 0 16,-103 66-38-16,-17 26-48 15,-12 20-134-15</inkml:trace>
  <inkml:trace contextRef="#ctx0" brushRef="#br0" timeOffset="164879.47">10112 15520 429 0,'0'0'1281'15,"0"0"-1189"-15,0 0-53 16,0 0-29-16,0 0-10 16,0 0-1-16,33-168 1 15,-6 96-64-15,0-14-254 16</inkml:trace>
  <inkml:trace contextRef="#ctx0" brushRef="#br0" timeOffset="165013.97">10304 14953 1607 0,'0'0'179'16,"0"0"-111"-16,0 0-45 15,12 170-6-15,9-85-8 16,2-3-6-16,8-8-3 16,-10-16 0-16,-3-16-8 15,-13-4-32-15,-5-14-38 16,-18-2-92-16</inkml:trace>
  <inkml:trace contextRef="#ctx0" brushRef="#br0" timeOffset="165194.79">10210 15821 1311 0,'0'0'256'16,"0"0"-154"-16,0 0-48 0,0 0-29 16,0 0-9-16,0 0-3 15,25 26 38-15,5-26-6 16,9 0-14-16,9 0-11 16,15-8-11-16,6-14-7 15,9-14-2-15,-7-18-28 16,-14-14-81-16,-24 2-1339 15</inkml:trace>
  <inkml:trace contextRef="#ctx0" brushRef="#br0" timeOffset="165472.57">10806 15262 1756 0,'0'0'71'0,"-23"-112"-26"16,23 53-8-16,12 7-11 15,27 12-15-15,11 22-8 16,7 18-3-16,7 8 0 16,-7 38 0-16,-13 14 2 15,-13 0-2-15,-20-6-5 16,-11-5-7-16,-15-13 6 16,-30-6 3-16,-9-16-1 15,-3-14 2-15,10 0 0 16,14-12-2-16,9 2 2 15,18-4-11-15,6 6-41 0,0 2-106 16,0 2-1203-16</inkml:trace>
  <inkml:trace contextRef="#ctx0" brushRef="#br0" timeOffset="165773">11112 15432 1799 0,'0'0'37'15,"0"0"-34"-15,0 0-3 16,0 0 11-16,0 0-5 16,60 133-5-16,-60-105 2 15,-3-1 2-15,-18 4-3 16,0-9-2-16,9-14 1 0,6-4 1 16,6-4 2-1,0 0 3-15,0 0-1 0,0 0-1 16,13 0 0-16,7-12 6 15,14-10 9-15,5-10 0 16,8-8-7-16,7-5-8 16,0-9-3-16,-7-2-1 15,-2 6-1-15,-5 2-35 16,-11 12-42-16,-19 8-131 16</inkml:trace>
  <inkml:trace contextRef="#ctx0" brushRef="#br0" timeOffset="166176.79">11430 14859 1861 0,'0'0'69'0,"0"0"-22"16,0 0-23-16,0 0-6 15,0 0-17-15,0 0-1 16,86-102-1-16,-47 97 0 15,0 5 0-15,-14 0-18 16,-7 0-14-16,-7 14-12 16,-8 17 10-16,-1 5 4 15,-2 4-11-15,0-2 37 16,0-4 5-16,0 0 2 16,-11-2 4-16,-1 4 11 0,-3 0-1 15,3 4-7-15,0-9-6 16,9-8-2-16,0-10 1 15,3-12 0-15,0 2 0 16,0-3 2-16,0 6-4 16,18-6 6-16,3 0 5 15,3-14 2-15,4-17-1 16,1-9-5-16,1-10-3 16,-6 0-4-16,5 6-22 15,-11 18-48-15,-18 16-128 16</inkml:trace>
  <inkml:trace contextRef="#ctx0" brushRef="#br0" timeOffset="166469.04">11523 15484 1773 0,'0'0'87'0,"0"0"-57"15,0 0-30-15,0 0 0 16,135-102 11-16,-70 36-2 15,-5-5-5-15,-16 12-2 16,-11 9-1-16,-15 21-1 16,-8 19-1-16,-10 10 0 15,0 0 1-15,0 8 0 16,0 24-2-16,3 17 0 0,3 9 2 16,3 0 0-1,0 0 1-15,6-4 1 0,0-6 0 16,-4-12-1-16,2-14-1 15,2-20-5-15,-4-8-57 16,2-38-138-16</inkml:trace>
  <inkml:trace contextRef="#ctx0" brushRef="#br0" timeOffset="166583.42">12208 15222 1682 0,'0'0'113'15,"27"110"-44"-15,5-38-40 16,11 0-19-16,5-23-10 0,-10-13 0 15,-35-36-87 1</inkml:trace>
  <inkml:trace contextRef="#ctx0" brushRef="#br0" timeOffset="167694">6866 15168 1571 0,'0'0'146'16,"0"0"-92"-16,0 0-17 16,0 0-17-16,0 0-9 15,0 0-6-15,0 0 2 16,0-31 7-16,15 9 5 15,9-10-5-15,12-8-1 16,18-8-1-16,16 2 0 16,13-6 0-16,13-4-5 15,2-13-2-15,8-9 0 16,-2-10-1-16,-2 4-2 0,-9 7 0 16,-13 22-1-16,-19 16 1 15,-16 11 1-15,-16 10 0 16,-7 4 0-16,-8 2 0 15,-1-2 2-15,2-4 0 16,0-2 0-16,-4 6 0 16,-1 0 0-16,-7 10-2 15,-3 2 0-15,0 2 4 16,0 0 7-16,0 0-6 16,0 0-8-16,0 0 0 15,0 0 0-15,0 0 0 16,0-2 0-16,0 2 0 15,0-2 0-15,0 0 0 0,0-2 0 16,0-12 0 0,0-4 0-16,0-7 0 0,0 2 0 15,0 9 0-15,0 10 0 16,0 2 0-16,0 4 0 16,0 0 0-16,0-3 0 15,0 2 0-15,0-3 0 16,0 4-30-16,-64 0-80 15</inkml:trace>
  <inkml:trace contextRef="#ctx0" brushRef="#br0" timeOffset="175437.88">16885 15598 202 0,'0'0'111'0,"0"0"68"15,0 0-10-15,0 0-70 16,0 0 36-16,0 0 18 15,0 0-5-15,0 0-4 16,0 0-28-16,0 0-37 16,0 0-12-16,0 0-7 15,0 3-18-15,-4-2-20 16,1 2-5-16,3-1 2 16,0 2-7-16,0-4-5 0,0 0 0 15,-2 0 2 1,2 0 2-16,-3 4 2 0,-3-4 3 15,-4 5-4-15,-2 8-9 16,-5 5-2-16,-5 8 0 16,1 6-1-16,-2 4 0 15,-1 8 1-15,6 4-1 16,-3 2 0-16,6 4 1 16,2 13 1-16,2 5-1 15,2 8 1-15,3 0-1 16,6 0 0-16,0-3 1 15,0 3-1-15,24 0 2 16,3 0 0-16,3-4 1 16,3-13-2-16,-3-19-1 15,-3-12 0-15,-9-14-1 0,-3-10 0 16,-4-4 1-16,-4-4-1 16,-4 0 0-16,5 0-8 15,10-4-33-15,10-22-32 16,-4-6-137-16</inkml:trace>
  <inkml:trace contextRef="#ctx0" brushRef="#br0" timeOffset="176389.97">19166 15494 920 0,'0'0'428'0,"0"0"-290"0,0 0-30 16,0 0-32-16,0 0-20 16,0 0-22-16,-72-4-12 15,72 4-7-15,0 0-8 16,0 0-7-16,0 0-4 15,0 12-5-15,25 11 4 16,6 17 5-16,15 10 2 16,2-2 2-16,-3 16 7 15,0 2 7-15,-6 10-5 16,-6 5 6-16,-1 17-6 16,-7 14 3-16,-7 16-2 15,-7 7 1-15,-11-15-6 0,0-12-2 16,-5-19 1-1,-19-21-2-15,-4-24-1 0,-8-22 2 16,-6-14-2-16,-9-8-2 16,-2 0-3-16,5-16-7 15,6-2-33-15,6 4-25 16,-16 0-107-16</inkml:trace>
  <inkml:trace contextRef="#ctx0" brushRef="#br0" timeOffset="189468.21">22168 5055 818 0,'0'0'478'0,"0"0"-304"16,0 0-118-16,0 0 25 16,0 0-29-16,0 0-29 15,0 0-10-15,0 0-5 16,0-52-1-16,0 52-4 15,0 0-2-15,0 0-1 0,0 0-2 16,0 0 2-16,0 0 0 16,0 0 1-16,0 0 19 15,0 0 10-15,0 0-5 16,0 0-8-16,0 0-9 16,0 0-8-16,0 6 0 15,0 6-1-15,0 6 1 16,0 8 0-16,0 12 6 15,0 6 2-15,0 12 5 16,-11 5-1-16,-10 3 1 16,6-8-3-16,-3-12-3 15,6-8-4-15,3-8-2 16,0-12 0-16,9-2 0 0,-6-6 0 16,6-6-1-16,0-2 1 15,0 0 0-15,0 0-1 16,0 0 0-16,0 0-6 15,0-2-19-15,0-20-35 16,0-8-95-16</inkml:trace>
  <inkml:trace contextRef="#ctx0" brushRef="#br0" timeOffset="189978.37">21839 5077 1284 0,'0'0'290'15,"0"0"-206"-15,0 0-36 16,0 0-11-16,0 0-17 15,13-132-19-15,26 108-1 16,8-1 0-16,13 3 3 16,6 8 3-16,6 9 3 15,-3 5-1-15,-3 1-5 16,-3 28 3-16,-9 9-4 16,-4 10 1-16,-14 14 0 0,-15 14 2 15,-11 14 2-15,-10 18 1 16,-19 13-1-16,-19 15-4 15,-14 4-1-15,-5-5 0 16,0-21-1-16,-2-24 1 16,4-29 0-16,-2-25 1 15,1-26-1-15,-4-10 0 16,-5-50 0-16,-2-43-2 16,7-21-1-16,13-10 1 15,11 1 1-15,18 18 5 16,18 18 3-16,0 21-7 15,30 14-2-15,15 16-1 0,6 18-13 16,-6 15-79-16,-15 3-263 16</inkml:trace>
  <inkml:trace contextRef="#ctx0" brushRef="#br0" timeOffset="191005.97">21609 9024 1213 0,'0'0'408'0,"0"0"-276"16,0 0-57-16,0 0-22 15,-60-117-19-15,60 115-15 16,0-4-14-16,10-4-5 15,24 0-4-15,18-2 4 0,5 4 0 16,-3 8 0-16,-10 0 0 16,-10 26 0-16,-5 10 2 15,-14 8-1-15,-5 8-1 16,-10 6 0-16,-7 9-3 16,-25-5-3-16,-14-6-3 15,-11-12-7-15,-8-12 5 16,-5-16 3-16,5-10 2 15,11 0 4-15,18-6 2 16,15 0 1-16,10 0 1 16,7 0 8-16,4 0 4 15,0 0-5-15,0 0-7 16,0 0-2-16,18-10-4 0,28-4 1 16,16-6 3-1,8-2 2-15,3-2 3 0,-3 6-2 16,-11 4-1-16,-7 4-1 15,-11 8 0-15,-10 2 0 16,-7 0 0-16,-6 0-1 16,-7 0-18-16,-8 0-34 15,-3 6-61-15,-17 10-293 16</inkml:trace>
  <inkml:trace contextRef="#ctx0" brushRef="#br0" timeOffset="191426.65">21271 8801 1585 0,'0'0'134'16,"0"0"-88"-16,-15-125-3 15,51 84-15-15,32-4-18 16,28-1-6-16,18 4 2 15,9 12-3-15,-6 16 3 16,-3 14-2-16,-18 0-3 16,-13 26 1-16,-11 18 1 15,-9 20-1-15,-16 19 2 16,-14 13 1-16,-17 20 0 16,-16 16 0-16,-6 7-2 0,-30 7 0 15,-10-4-1-15,-14-19-1 16,-5-19 1-16,-13-28 1 15,-15-33-1-15,-21-42 0 16,-8-23-2-16,-7-68 0 16,7-34-3-16,26-20 2 15,27-1 1-15,33 10-1 16,27 17 1-16,9 18-1 16,36 18-2-16,24 14 0 15,0 3-71-15,-13 3-237 16</inkml:trace>
  <inkml:trace contextRef="#ctx0" brushRef="#br0" timeOffset="193910.17">8687 5328 1671 0,'0'0'87'16,"0"0"-83"-16,0 0-4 0,0 0-15 15,0 0 12-15,108-3 3 16,-54 10 3-16,-12 5-2 16,-13 8 1-16,-19 8-2 15,-10 10 2-15,-13 10 7 16,-34-2-9-16,-13-10 1 16,-3-14-1-16,8-13 2 15,8-8-1-15,11-1 3 16,13 0 19-16,10 0 4 15,7 0-2-15,6 0-10 16,0 0-15-16,0 0 0 16,0 0-7-16,21 0-1 0,24 0 8 15,24 0 0 1,12-4 1-16,2 4-1 0,-4 0 4 16,-16 0 2-16,-16 18-6 15,-14 12 1-15,-17 13 0 16,-16 15 5-16,0 8-1 15,-37 4 2-15,-17-6-3 16,-11-17-2-16,-10-14-1 16,-3-16-1-16,0-16 0 15,9-1-11-15,15 0-9 16,22-7-19-16,14 0-31 16,11 7-29-16,4 0-338 15</inkml:trace>
  <inkml:trace contextRef="#ctx0" brushRef="#br0" timeOffset="195178.68">9037 6176 1513 0,'0'0'133'15,"0"0"-48"1,0 0-33-16,0 0-13 0,0 0-22 16,0 0-13-16,-32 0-4 15,28 0 1-15,-5 6 0 16,-11 6 3-16,-11 10-3 16,-11 4-1-16,-12 4 1 15,-6-4 2-15,1-2-1 16,-6-8 1-16,5-2 1 15,6-12 0-15,2-2-2 16,8 0-1-16,-2-4 0 16,2-19 0-16,2-6-1 0,-3-7 2 15,7 2 0 1,-1 0-1-16,8 0 4 0,1-2 2 16,6-2-3-16,3-9-2 15,3-11-1-15,3-12-1 16,6-12-1-16,1 0 1 15,8 6 0-15,0 11 0 16,0 18 1-16,0 10 0 16,0 7 0-16,0 4 0 15,8-4-1-15,10-6 0 16,3 0 0-16,3 0-1 16,6-4 0-16,0 5 1 15,6 2 0-15,0 2-1 16,-3 5 1-16,3 2 0 15,0 2 0-15,-4 0 0 0,7 4 0 16,-3-4 0-16,0 0 0 16,3 4 0-16,-3 4 0 15,-2 6 0-15,1 0-1 16,-2 4 1-16,6 4 0 16,0 0-1-16,-1 0 0 15,4 0 1-15,-3 0-1 16,-3 6 1-16,0 4 0 15,0 0-1-15,3 0 1 16,0 2 0-16,3 2 0 16,-1 4 0-16,3 4 0 15,-3 6 0-15,-2 4 0 0,-6 9 0 16,-1 4 2-16,-4 10-1 16,-4 1 0-16,-9 4 0 15,-7 6 1-15,-5 2 0 16,-3 11-1-16,0 5 0 15,0 0 0-15,-8 0-1 16,-7-6 1-16,-9-10 0 16,0-1 0-16,-6-9 0 15,3-8 0-15,-3-8 0 16,1-8 1-16,-2 2-1 16,1-6 1-16,-9 1-2 15,0-4 1-15,0-4-1 16,0-5 3-16,-3-2-2 0,-5-6 0 15,-4 2 2 1,-1-9-1-16,2 0 2 0,-1-3-1 16,4 0-1-16,8 0 2 15,6 0 0-15,5 0-2 16,7-3-1-16,10 0-1 16,4-1-1-16,4 2-3 15,-5-12-32-15,-16-10-110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4:14:44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6705 6533 14 0,'0'0'83'15,"0"0"7"-15,0 0-75 16,0 0-15-16,0 0 0 15,0 0 7-15,0 0 97 16,0 0 198-16,0 0 13 16,0 0-19-16,0 0-151 15,0 0-36-15,0 0-18 0,0 0-33 16,0 0-24-16,0 0-11 16,0 0-12-16,0 0-6 15,0 0-3-15,0 0-2 16,0 0 4-16,0 0 1 15,0 0 0-15,0 0 1 16,0 0 3-16,0 0-5 16,0 0-2-16,0 0-2 15,0 0-3-15,0 0 3 16,0 0-4-16,3 0 0 16,7 0 4-16,3 0 0 15,3 0 1-15,-1 0 0 0,3 0-1 16,-3 0 0-16,3 0 0 15,3 0 0-15,-6 0 0 16,2 0 0-16,1 0 0 16,-3 2 0-16,1 0 0 15,-4 0 0-15,-1 2 0 16,5-2 0-16,-4-2 0 16,6 2 0-16,-4-2 1 15,4 0-1-15,3 2 1 16,4-2-1-16,-1 2-1 15,-1 0 1-15,1 0 0 16,4 2 0-16,-5-2 1 16,4 0-1-16,0-2 2 0,0 0 2 15,0 0 0-15,-3-6 3 16,-3-2-3-16,0-2 3 16,0 6-4-16,-6-2-2 15,3 4-1-15,0 0 1 16,0 2-1-16,-4 0 0 15,-2 0 0-15,4 0 0 16,-8 0 1-16,5 0-1 16,-1 0 2-16,-1 0 0 15,-1 0 0-15,-5 0 1 16,1 0 0-16,-3 0 2 16,-3 0 2-16,0 0 2 0,0 0 5 15,0 0 2-15,0 0-3 16,0 0-6-16,0 0-4 15,0 0 1-15,0 0 0 16,0 4-4-16,0 28-61 16,-24-4-159-16</inkml:trace>
  <inkml:trace contextRef="#ctx0" brushRef="#br0" timeOffset="1147.38">8980 6611 478 0,'0'0'674'16,"0"0"-464"-16,0 0-78 15,0 0-30-15,0 0-35 16,0 0-22-16,-47 0-22 16,44 0-1-16,3 0 4 15,-3 0-4-15,3 0-7 16,0 0-10-16,0 0-5 16,0 0 0-16,8 8-4 0,23 2 4 15,8 0 1 1,14 0 5-16,-2 0-3 0,9-2 4 15,2-4-2-15,8 0 1 16,-1-2-2-16,2 5 0 16,-4 0-3-16,-2 4 2 15,-1 2-1-15,-4-3 3 16,-1 4-2-16,-5-6 3 16,-4 2-5-16,-1 0 2 15,-4-2-1-15,-7 1-1 16,-4-5 1-16,-5 0-1 15,-4-3 1-15,-4-1-1 16,-3 0 0-16,-10 0 1 0,-2 0 0 16,3 3-1-1,-9-3 0-15,0 1 0 0,3-1-1 16,-3 0 1-16,3 0 0 16,-3 0-1-16,3 0 1 15,4 0 0-15,-2 0 2 16,4 0-1-16,3 0 1 15,1 0-1-15,0 0 0 16,0 0 1-16,2 0 0 16,-4 0-1-16,-1 0-1 15,-4 0 0-15,1 0 1 16,-5 0 2-16,4 0 2 16,-6 0 2-16,3 0-1 15,-3 0 1-15,0 0-1 0,0 0 3 16,0 0 0-16,0 0-1 15,0-1 0-15,0-2-3 16,0 2-3-16,0-3 0 16,0 4-3-16,0 0-6 15,-16 0-47-15,-34 8-74 16</inkml:trace>
  <inkml:trace contextRef="#ctx0" brushRef="#br0" timeOffset="2797.9">19310 3503 1534 0,'0'0'156'16,"0"0"-91"-16,0 0-18 15,0 0-12-15,0 0-14 16,0 0-21-16,0 0 0 16,-114 72 0-16,68-4 0 15,-10 24 2-15,-10 25 1 16,-12 19 4-16,-2 8-1 15,-1-1-3-15,9-20 1 0,18-29-2 16,18-25-1-16,15-30-1 16,13-21 1-16,8-14-1 15,0-4-3-15,0 0-29 16,0-16-51-16,21-38-92 16,-3-24-306-16</inkml:trace>
  <inkml:trace contextRef="#ctx0" brushRef="#br0" timeOffset="3031.14">18663 3724 1581 0,'0'0'126'0,"0"0"-72"16,0 0-43-16,0 0-11 0,0 0-9 16,0 0 9-16,119 138 14 15,-70-64 9-15,-5 8 0 16,-7-1-2-16,-8-7-10 15,-1-12-3-15,-5-6-5 16,1-8-2-16,-3-10 1 16,4-2 2-16,-5-8-4 15,1-6-16-15,3-10-47 16,-9-12-89-16</inkml:trace>
  <inkml:trace contextRef="#ctx0" brushRef="#br0" timeOffset="3254.2">19463 3792 1602 0,'0'0'126'0,"0"0"-71"16,0 0-46-16,0 0-9 15,-28 128 0-15,13-30 3 16,1 12 6-16,7-11-7 15,4-29-1-15,3-16-1 16,0-16-5-16,10-28-54 16,8-10-130-16,-1-60-1365 15</inkml:trace>
  <inkml:trace contextRef="#ctx0" brushRef="#br0" timeOffset="3630.13">19642 3680 1489 0,'0'0'199'0,"0"0"-134"15,0 0-62-15,0 0-3 16,0 0 0-16,36 202 17 16,-25-78 17-16,-4 7-13 15,-1-19-8-15,4-22-7 16,3-28-3-16,0-26-1 16,-5-17-1-16,-1-19-1 15,-1-3 3-15,15-52 11 16,17-38 3-16,17-35-14 15,7-15-2-15,1 9 1 16,-9 26-2-16,-15 33-1 0,-12 33 1 16,-15 24-1-16,-5 14 0 15,-7 4 1-15,0 2-2 16,0 36-5-16,0 26 4 16,0 29 3-16,0 19 2 15,0 3-1-15,0-7 2 16,0-12 1-16,0-14-4 15,8-20 2-15,7-12-1 16,3-19-1-16,3-17-13 16,3-14-54-16,-15-24-149 15</inkml:trace>
  <inkml:trace contextRef="#ctx0" brushRef="#br0" timeOffset="4049.89">20559 3649 1701 0,'0'0'121'16,"0"0"-68"-16,0 0-41 15,0 0-12-15,0 0 2 16,-28 187-2-16,17-77 10 16,-2-4-5-16,1-19-3 15,4-26 0-15,5-22-1 16,3-19 1-16,0-12-2 0,-3-6 2 15,3-2 0 1,0 0 1-16,0 0 0 0,0 0-2 16,0 0-1-16,0 0-1 15,11 0 0-15,20-6 1 16,19-8 8-16,19-6 2 16,21 2-3-16,24 4-1 15,8 2 0-15,-122 12-1 16,239-10-2-16,-148 8-2 15,-29 2-1-15,-20 0 1 16,-20 0-1-16,-14 4 0 16,-5-4 0-16,-3 0 1 15,0 0 3-15,0 0 0 0,0 0-4 16,-15 18-15 0,-9-4-46-16,-12-8-142 0</inkml:trace>
  <inkml:trace contextRef="#ctx0" brushRef="#br0" timeOffset="4825.33">24186 3342 1661 0,'0'0'125'0,"0"0"-81"16,0 0-5-16,0 0-16 15,0 0-16-15,0 0-7 16,-125 39-2-16,66 35 2 16,-26 12 1-16,2-4-1 15,5-17 0-15,15-18 1 16,15-16-1-16,14-15 0 15,14-12 2-15,14-4 0 16,6 0 1-16,0 0 2 16,8 0-5-16,41-20-3 15,32-15 2-15,42-11 1 16,15 4 3-16,5 16 3 0,-14 22 0 16,-15 4-4-16,-31 42-2 15,-20 16 1 1,-30 22-1-16,-33 27 3 0,-24 9 0 15,-48 7 2-15,-21-21-2 16,-6-24-1-16,1-28 1 16,-6-28 0-16,1-22-2 15,1-30-1-15,16-36-4 16,20-6-14-16,32 4-6 16,26 8 1-16,11 11-8 15,54 11-31-15,23-6-49 16,19 2-164-16</inkml:trace>
  <inkml:trace contextRef="#ctx0" brushRef="#br0" timeOffset="5161.18">25124 3399 1645 0,'0'0'112'0,"0"0"-54"16,0 0-40-16,0 0 5 16,158-101-17-16,-94 126-2 15,-4 29-1-15,-16 24 1 16,-20 14-1-16,-24 16 2 16,0 11 4-16,-39-1 2 0,-18-16-5 15,-11-14 1-15,-13-29-3 16,-6-32 2-16,-3-27-2 15,-3-18-2-15,4-48-1 16,11-28-1-16,21-2-7 16,18 14-15-16,32 16-2 15,7 27-5-15,40 12-57 16,10 4-69-16,2 9-1199 16</inkml:trace>
  <inkml:trace contextRef="#ctx0" brushRef="#br0" timeOffset="5388.28">24989 3716 1663 0,'0'0'120'16,"0"0"-106"-16,0 0-12 16,0 0-2-16,147 106 29 15,-66-36-8-15,-3 8-10 16,-3 0 5-16,-10-2-4 15,-1-5-9-15,-17-19 0 16,-11-16 0-16,-7-12-3 16,-11-18-4-16,-2-6-56 15,-16-46-128-15</inkml:trace>
  <inkml:trace contextRef="#ctx0" brushRef="#br0" timeOffset="5747.66">26043 3392 1721 0,'0'0'74'0,"0"0"-69"16,0 0 0-16,-30 145 5 16,21-39 28-16,-6 15-18 15,0 7-14-15,-3-8 1 16,0-15-1-16,7-29-1 15,-2-26-1-15,5-22 0 0,5-14-1 16,3-10-3 0,0-4 2-16,0 0 0 0,0 0-2 15,35 0 1-15,26-10 5 16,31-12 14-16,24-6-4 16,16-1-3-16,6 8-6 15,-6 3-1-15,-12 12-5 16,-18 6 0-16,-24 0 0 15,-27 0-1-15,-22 18 0 16,-29 6-30-16,-26-12-45 16,-80-12-255-16</inkml:trace>
  <inkml:trace contextRef="#ctx0" brushRef="#br0" timeOffset="7021.97">20782 4918 608 0,'0'0'905'0,"0"0"-735"15,0 0-100-15,0 0-31 16,0 0-25-16,0 0-14 16,0 0 0-16,-8 197 3 15,8-77 11-15,0 25-4 16,-15 9-4-16,-1 5-4 15,1-17 0-15,4-28-1 16,6-31-1-16,0-36 0 0,3-20 1 16,2-19-1-1,0-8 0-15,-6 0 6 0,6 0 20 16,-3-26 5-16,3-23-15 16,0-20-14-16,24-22 0 15,18-15-1-15,17-7 0 16,19 3-1-16,7 14 1 15,-2 24 0-15,-13 22-1 16,-20 20-7-16,-12 17-29 16,-4 13-16-16,-11 0-40 15,-13 25-100-15,-10 9-714 16</inkml:trace>
  <inkml:trace contextRef="#ctx0" brushRef="#br0" timeOffset="7246.39">20968 5554 1535 0,'0'0'158'0,"0"0"-93"15,0 0-32-15,0 0-33 16,0 0-8-16,0 146 8 16,24-55 23-16,0 1 1 15,6-12-8-15,4-14-12 16,-2-13-3-16,-2-15 1 15,-30-38-2-15,54 48 0 16,-27-34-22-16,-4-14-50 16,-10-12-168-16</inkml:trace>
  <inkml:trace contextRef="#ctx0" brushRef="#br0" timeOffset="7584.37">21310 5865 1673 0,'0'0'108'0,"0"0"-108"15,0 0 10-15,0 0 3 16,0 0 13-16,174 52-6 16,-106-56-9-16,-2-24 8 15,-9-4-9-15,-15-6-6 16,-18 2 0-16,-9-8-1 16,-15 4-3-16,0 2 0 0,-24 5-18 15,-24 18-9 1,-12 10-3-16,-5 5 19 0,4 20 9 15,11 29 1-15,11 13 1 16,11 12 2-16,14 2 2 16,14-6 1-16,0-4 0 15,3-12 1-15,23-13-5 16,13-9-1-16,12-12 3 16,9-16 1-16,10-4 1 15,3 0-2-15,2-12-3 16,0-16-28-16,-11-12-162 15</inkml:trace>
  <inkml:trace contextRef="#ctx0" brushRef="#br0" timeOffset="7808.17">22442 5480 1735 0,'0'0'106'0,"0"0"-56"16,0 0-20-16,0 0-14 15,0 0-16-15,-129 122 0 16,80-17 0-16,-8 15 0 16,0-2 0-16,13-13 0 15,2-19 1-15,16-24-1 16,13-26 0-16,8-20-19 16,5-16-36-16,0-26-42 15,-7-48-193-15</inkml:trace>
  <inkml:trace contextRef="#ctx0" brushRef="#br0" timeOffset="7973.73">21917 5382 1751 0,'0'0'42'16,"0"0"-42"-16,0 0 0 16,75 132 23-16,-24-64 1 15,-3 3-12-15,-48-71-9 16,93 142 1-16,-63-70-4 15,-21-2-61-15,-15-5-163 16</inkml:trace>
  <inkml:trace contextRef="#ctx0" brushRef="#br0" timeOffset="8947.7">20412 8183 1564 0,'0'0'113'0,"0"0"-4"0,-112-58-46 16,104 54-22-16,8 4-19 15,24 0-22-15,30 0-7 16,24 0 7-16,8-10 3 16,17 0 1-16,3-6-1 15,3 2-2-15,-8 2 1 16,-26 6 1-16,-26 4-3 16,-28 2 1-16,-16 0-1 15,-5 0 0-15,-10 0 0 16,-28 2 0-16,-25 16-9 15,-9 2-14-15,7-6 13 16,20-4 10-16,17-4 0 16,20-2 0-16,5-2 0 0,3 4-2 15,0 10-4-15,11 12-7 16,14 12 12-16,7 14 1 16,-1 8 4-16,-10 11 7 15,-13 11-1-15,-8 8 0 16,-14 8-1-16,-34-3-2 15,-9-7-2-15,-9-12-2 16,-6-15-1-16,3-23 1 16,-9-22 0-16,3-18-2 15,10-15-1-15,10-19 0 16,19-4-11-16,28 6-1 16,8 0-15-16,44 4-21 0,34-2-19 15,25-10-45 1,4-12-351-16</inkml:trace>
  <inkml:trace contextRef="#ctx0" brushRef="#br0" timeOffset="9315.71">21328 8526 1662 0,'0'0'97'15,"0"0"-36"-15,0 0-22 16,-108-16-15-16,69 32-15 15,-10 40-9-15,-6 26-1 16,-2 17 1-16,8-1 2 0,23-8 1 16,19-17-1-1,7-15-2-15,25-16-1 0,10-20 1 16,8-22-1-16,1-8 1 16,10-48 1-16,3-27-1 15,3-5 0-15,-9 14-21 16,-19 26-7-16,-14 24 14 15,-15 17 14-15,-3 7 3 16,0 0 7-16,7 13-10 16,1 21 1-16,2 8-1 15,7 4 4-15,1-8-1 16,7-8-2-16,-2-6-1 16,7-12-2-16,-5-10-45 15,-5-2-102-15,-11-30-749 0</inkml:trace>
  <inkml:trace contextRef="#ctx0" brushRef="#br0" timeOffset="10215.15">21780 8454 1162 0,'0'0'305'16,"0"0"-168"-16,0 0-64 15,0 0-35-15,0 0-32 16,0 0-6-16,-9 14-10 16,9 30 10-16,9 22 10 15,0 24 10-15,-3 17 1 16,-1 5-1-16,5 0-6 16,-2-15-4-16,8-24-3 15,-4-26-4-15,-1-25-3 0,-8-16 1 16,0-6 0-16,-3-12 22 15,0-42 21-15,10-23-24 16,2-21-17-16,6 2 3 16,3 12-2-16,0 10 2 15,-3 24 4-15,-7 15-5 16,-4 20-4-16,-2 6-1 16,-2 5 0-16,3 0-1 15,4 0-13-15,5 4-16 16,8 0-22-16,1 0-72 15,-9 3-314-15</inkml:trace>
  <inkml:trace contextRef="#ctx0" brushRef="#br0" timeOffset="10575.34">22298 8562 1561 0,'0'0'172'16,"0"0"-101"-16,0 0-29 16,0 0-24-16,-120 83-18 15,92-7 0-15,10 8 0 16,13 0 7-16,5-8-6 16,3-8 1-16,22-13 0 0,4-19-1 15,-2-16-1 1,5-20 0-16,5-22 2 0,4-50 3 15,11-29 5-15,7-15-6 16,-5 23-4-16,-9 34-4 16,-21 32-1-16,-6 27 1 15,-3 4-1-15,3 42 3 16,3 17 2-16,2 13 8 16,2 2-2-16,5-10-4 15,-7-10-2-15,-13-23-37 16,-10-35-245-16</inkml:trace>
  <inkml:trace contextRef="#ctx0" brushRef="#br0" timeOffset="11431.47">21632 6499 960 0,'0'0'465'0,"0"0"-297"15,0 0-86-15,0 0-24 16,0 0-17-16,0 0-26 16,-16 6-3-16,16 4-5 0,0 6-4 15,-5 12-3 1,0 10 4-16,-1 12 3 0,-3 5 5 15,0 3-2-15,4 6 3 16,-5-2-2-16,7 4-5 16,0 8 2-16,-6 6 2 15,6 7 1-15,-3 3-4 16,1 14-2-16,1 1-2 16,1-4 1-16,3-12 2 15,-3-13-2-15,3-10 0 16,-3-2-2-16,1-3 1 15,2-5-1-15,-7-8 1 16,4-8-1-16,0-12-2 16,0-10 0-16,1-8 1 15,-1-8 0-15,-1-2 0 0,4 0 2 16,0 0-3-16,0-14-14 16,0-40-46-16,0-28-141 15</inkml:trace>
  <inkml:trace contextRef="#ctx0" brushRef="#br0" timeOffset="12367.93">24157 4878 1357 0,'0'0'214'0,"0"0"-114"16,0 0-42-16,0 0-18 16,0 0-21-16,0 0-9 15,-21 0-7-15,14 0 24 16,-1 0 7-16,-7 0-20 16,-9-4-2-16,-6 3-1 15,-2 1-4-15,-7 0-2 16,-4 0-1-16,-7 1 1 15,-7 21-2-15,-15 7-1 16,-12 9-2-16,-14 6 2 16,-5 4-2-16,4 0 1 15,9-6 1-15,16-3 0 0,11-3 1 16,15-4-2-16,9-6 0 16,9-2 0-16,4-4-1 15,-5 4 0-15,-5-2 0 16,-3 2 1-16,7-6 0 15,-7-2 0-15,9 0 1 16,-4-4-1-16,5 0 0 16,5-4 0-16,-1 0-1 15,5-2 1-15,4 2-1 16,2-4 1-16,8-2-1 16,0-2 1-16,0 0 0 15,6 0 0-15,0 0 0 0,0 0 0 16,0 0-1-16,0 0-1 15,0 0-12-15,9-6-21 16,30-18-52-16,-3-16-190 16</inkml:trace>
  <inkml:trace contextRef="#ctx0" brushRef="#br0" timeOffset="12675.6">22836 5079 1567 0,'0'0'136'0,"0"0"-99"0,0 0-22 15,0 0-15 1,0 0 0-16,-65 178 0 0,37-97 12 16,2-9 14-16,5-12-11 15,14-12-1-15,4-10-3 16,3-8-4-16,0-7-3 15,13-8 0-15,8 3-2 16,15-10-2-16,11 1 3 16,17-9 4-16,7 0 4 15,7-9-5-15,-3 0-4 16,-9 4-2-16,-21 5-18 16,-36 24-91-16,-18 31-831 0</inkml:trace>
  <inkml:trace contextRef="#ctx0" brushRef="#br0" timeOffset="13358.11">21196 7506 1451 0,'0'0'216'0,"0"0"-126"16,0 0-54-16,0 0-36 15,0 0-17-15,0 0 15 16,102 188 2-16,-54-94 6 15,5 8 12-15,1-7-1 16,-5-17-4-16,-2-22-6 16,-3-22-1-16,-1-18-1 0,-1-12 4 15,3-4 1-15,12-26 2 16,5-26 8-16,7-12 3 16,1-4-8-16,-17 8-7 15,-10 13-3-15,-17 18-3 16,-13 6 1-16,-8 7-3 15,-2-4-7-15,-3-6-52 16,-44 0-165-16</inkml:trace>
  <inkml:trace contextRef="#ctx0" brushRef="#br0" timeOffset="18286.14">5136 8667 812 0,'0'0'98'15,"0"0"-14"-15,0 0 58 16,0 0-86-16,0 0-56 16,0 0-13-16,0 0 13 15,-6 0 111-15,6 0 39 0,0 0-44 16,0 0-48-16,0 0-13 15,0 0-11-15,0 0-22 16,0 0-5-16,0 0-4 16,0 1-3-16,0-1-5 15,0 0-1-15,3 0 2 16,12 0 4-16,6 0 0 16,12 0 5-16,-4-1-2 15,10-3-1-15,4-2 2 16,-1 2-4-16,0-3 0 15,-1-3 1-15,1 5 0 16,1-6 0-16,-1 1 0 0,-3 2-1 16,-7 1 2-16,-5 0-2 15,-3 1 0-15,-6 4 0 16,-3 0 0-16,1 0 2 16,-5 0-2-16,4-2 0 15,0 2 0-15,1 0 1 16,0-2 0-16,2-2 0 15,-2 4 0-15,-1 0 0 16,0 0-1-16,3 2 0 16,0 0 0-16,3 0 0 15,0 0 0-15,0 0 1 16,-6 0-1-16,3 0 0 16,0 0 0-16,-4 0 1 0,1 0-1 15,-2 0 0 1,2 0 0-16,-7 2 0 0,1-2 2 15,-2 2 0-15,1-2-1 16,-5 0 3-16,1 0-3 16,1 2 2-16,1-2 0 15,4 0 0-15,-2 4 1 16,2-4-2-16,-2 2-1 16,0 2 0-16,2 0 0 15,-4-2-1-15,1 2 2 16,-2-2-1-16,-2-2-1 15,-3 0 1-15,0 0 3 0,0 0 4 16,0 0 13 0,0 0 7-16,0 0-2 0,0 0-8 15,0 0-5-15,0 0-2 16,0 0-3-16,0 0-6 16,0 0-1-16,0 0 0 15,0 0-1-15,0 0 0 16,0 0 0-16,0 0 0 15,0 0-1-15,0 0 1 16,0 0 0-16,0 0 0 16,0 0 0-16,0 0-1 15,0 4-24-15,0 9-69 16,0-10-49-16,-8-3-1099 16</inkml:trace>
  <inkml:trace contextRef="#ctx0" brushRef="#br0" timeOffset="20009.11">7023 8624 74 0,'0'0'53'15,"0"0"-30"-15,0 0-16 16,0 0 1-16,0 0-1 15,0 0 1-15,0-82-1 16,0 82 23-16,0 0 217 16,-4 0-77-16,-7 0-130 15,1 0-3-15,2 0 18 16,5 0 84-16,0 0 96 16,3 0-20-16,0 0-37 15,0 0-63-15,-4 0-53 0,1 0-25 16,3 0-13-16,0 0-3 15,0 0-11-15,0 6-10 16,0 0-2-16,0 4-2 16,13 0 4-16,10 0 0 15,1 2-1-15,12-4-1 16,0-2 2-16,6 2 2 16,-1-2 2-16,5 1 2 15,-4-2-1-15,0 5-1 16,-1-2 3-16,-2 1-1 15,-3 0-5-15,-2-3 3 16,-1-2-1-16,-7 0-3 0,8-4 1 16,-2 3 1-16,-2-2 0 15,6-1-1-15,0 5 1 16,-4-1 2-16,4-4-1 16,1 1 1-16,-4-1-3 15,3 0 1-15,0 0 0 16,0 0 0-16,-1 0-1 15,1 0-1-15,3 0 2 16,-6 0-2-16,-6 0 2 16,0 0-2-16,0 0 0 15,-4 0-1-15,2 0 2 16,-1 0-1-16,0 0 0 16,3 0 0-16,3 0 0 0,-3 0 0 15,0 0 0 1,2 0 1-16,-4 0-1 0,-1 0 0 15,2 0 0-15,2 0 1 16,5 0-1-16,2 0 0 16,4 0 0-16,0 0 0 15,-1 0 0-15,-1 0 0 16,-4 0 0-16,0-1 0 16,3 1 0-16,-4-4 0 15,7 4 0-15,0 0 0 16,-6 0 0-16,1 0 0 15,-5 0 0-15,-8 0 0 0,-3 0 0 16,0 0 0 0,-6 0-1-16,4 0 2 0,-5 0-1 15,4 0 0-15,3 0 0 16,6 0 1-16,1-2-1 16,7 2 0-16,1 0 0 15,3 0 0-15,-7 0-1 16,-4-3 2-16,-1 3-2 15,-1 0 2-15,-5 0-1 16,3 0 0-16,3 0 0 16,-3 0 0-16,4-1 0 15,1-2 0-15,2 2 0 16,1-2 0-16,-1 3 0 16,-11 0 0-16,1 0 0 15,-6 0 0-15,1 0 1 0,-5 0-1 16,2 0 1-16,-8 0-1 15,1 0 1-15,-3 0 0 16,0 0 0-16,0 0 2 16,0 0 6-16,0 0 0 15,0 0-1-15,0 0 0 16,0 0-3-16,0 0 0 16,0 0 0-16,0 0 1 15,0 0 1-15,0 0 0 16,0 0 1-16,0 0-1 15,0 0-3-15,0 0-2 16,0 0 1-16,0 0-3 0,-3 7-10 16,-27 22-56-16,-38-4-153 15</inkml:trace>
  <inkml:trace contextRef="#ctx0" brushRef="#br0" timeOffset="25326.09">11319 8881 1048 0,'0'0'331'16,"0"0"-185"-1,0 0-57-15,0 0-37 0,0 0-13 16,0 0-15-16,0 0-5 16,-18-22-6-16,18 22-4 15,0 0-3-15,0 0-3 16,0 0-1-16,0 0-1 15,0 0 2-15,0 0 2 16,0 0 4-16,0 0-1 16,0 0 3-16,0 0-2 15,0 0 0-15,-3 0 0 16,-3 0 2-16,2 0 2 16,-1 0-8-16,-1 0-2 15,1 0-1-15,-2 0 0 16,-2-2-1-16,0 2 1 0,-5 0 0 15,-2 0-1-15,-2-2 0 16,-5 2-1-16,-2 0 0 16,1 0 0-16,-6 0 0 15,3 0 0-15,1 0 0 16,-5 0 0-16,8 0 1 16,-8 0-1-16,5 0 1 15,-5 0-1-15,2-2 0 16,-4-6 0-16,3-6 0 15,0 2 0-15,-3-2 0 16,3 0 0-16,-3-4 0 16,0 2 0-16,1-5 0 0,-4 2 0 15,0 2 0 1,2 3 0-16,5 3-1 0,1-1 1 16,7 2 0-16,1 2 0 15,4-5 0-15,8 7 0 16,-4-2 0-16,3-4 0 15,-1 4-1-15,2-6 1 16,-4 0-1-16,-1-6 1 16,-4-2 0-16,-1 2 0 15,-2-4 0-15,-3 0 0 16,9 4 0-16,-1 4 0 16,-3 2 0-16,8 4 0 15,5 0 0-15,-1 2 0 16,1-2 0-16,-2-4-1 15,1-11 0-15,3-5-1 0,1-6 2 16,2-10-1-16,-7 2 1 16,4 0 0-16,0 8 0 15,0 2 0-15,3 2 0 16,0 2 0-16,0-4 0 16,0-5-1-16,3-4 1 15,10-10-2-15,1 3 2 16,4 10 0-16,-3 4 0 15,3 10-1-15,0 4-1 16,6 2 0-16,6 0 2 16,2 6-1-16,11-4-1 0,4 4 1 15,5-2 1-15,-2 2 1 16,1-7-1-16,3 2-1 16,-6 0 1-16,3-3 0 15,-2 4 0-15,-2 2 0 16,-3 2 0-16,2 6 0 15,1 2-1-15,-1-2 1 16,1 4 0-16,-2 0 0 16,-2-2 0-16,-2 2-1 15,1 2 1-15,-3 2 0 16,0 0 0-16,-3 0-1 16,0 0 1-16,-7 0 0 15,2 2 0-15,-2 4 0 16,2 0 0-16,-2 0 0 0,4 4 0 15,0-2 0-15,-3 0 1 16,3 6-1-16,-5-2 0 16,1 4 0-16,-6 2 0 15,5 4 0-15,-1 7 0 16,3 0 0-16,-3 10 0 16,0-5 1-16,-3 2-1 15,0-4 0-15,-4 2 0 16,-2-2 1-16,-2-2-1 15,-1 4 0-15,-4 1 0 16,2 1 2-16,-5 1-2 16,-1-1 0-16,1 7 2 0,-5-7-2 15,0-2 0-15,1-6 0 16,-4-6 1-16,0 2-1 16,0 4 1-16,0 8 1 15,-10 11-1-15,-8 7 0 16,0 2 0-16,0-4-1 15,3-4 1-15,6-14-1 16,1-10 0-16,1-10 0 16,-1 0 1-16,-2-4 2 15,-4 4-1-15,-8 0 0 16,-7 4 0-16,-4 5-2 16,-12-4 1-16,3 6 0 15,-6-3 1-15,3-4-1 0,1-2 2 16,4-3-1-1,8 0-1-15,4-1 1 0,7-2-1 16,6-4-1-16,4-2 1 16,5 0-1-16,-4 0 1 15,5-4-1-15,-2 0 1 16,1 0-1-16,1 0 2 16,2 0-2-16,3 0-3 15,0 0-27-15,-18-14-57 16,-18-8-1524-16</inkml:trace>
  <inkml:trace contextRef="#ctx0" brushRef="#br0" timeOffset="27687.83">13417 7694 262 0,'0'0'443'16,"0"0"-163"-16,0 0-62 0,0 0-93 16,0 0 3-16,0 0-41 15,-114-120 13-15,99 102-50 16,1 0-10-16,-1 5 5 15,9 8-17-15,2 2 6 16,4 3-15-16,0 0-19 16,0 0-2-16,18 3-7 15,25 9 6-15,17 2 3 16,18-8 0-16,5-6 0 16,5 0 3-16,-2-9 1 15,-3-10-1-15,-4 1 1 16,-8 1-2-16,-22 7-1 15,-17 5-1-15,-17 2 0 0,-12 3 0 16,-3-1 3 0,0 1 4-16,-9 0 2 0,-29 0-4 15,-19 0-5-15,-9 0-20 16,2 13-21-16,14 10-21 16,7 9-28-16,11 8-85 15,-1 0-413-15</inkml:trace>
  <inkml:trace contextRef="#ctx0" brushRef="#br0" timeOffset="27980.27">13360 7800 1357 0,'0'0'247'0,"0"0"-145"15,0 0-39-15,0 0-21 16,0 0-17-16,0 0-20 15,-39-4-5-15,39 38-6 16,0 43 3-16,0 35 3 16,0 28 7-16,0 2-4 15,0-17 0-15,0-29-2 16,0-28 0-16,7-26-1 16,2-16 0-16,-1-12 0 15,2-11-4-15,-5-3-28 16,8 0-31-16,-2-18-41 15,4-33-38-15,3-19-93 16,-2-12-890-16</inkml:trace>
  <inkml:trace contextRef="#ctx0" brushRef="#br0" timeOffset="28182.18">13417 8191 970 0,'0'0'490'16,"0"0"-301"-16,0 0-101 16,0 0-33-16,0 0-18 15,0 0-28-15,-57-26-9 16,57 26-8-16,16 0-2 15,23 0 10-15,9 0 1 16,5-2 8-16,1-4-2 16,3 2-3-16,-8 0-2 15,-2 4 2-15,-8 0-1 16,-3 0-3-16,0 0-2 0,-10 16-49 16,-13 12-53-16,-13 2-441 15</inkml:trace>
  <inkml:trace contextRef="#ctx0" brushRef="#br0" timeOffset="28631.53">13753 8113 1646 0,'0'0'91'0,"0"0"-54"16,0 0-7-16,0 0-30 15,0 0-17-15,0 0 16 16,48 165 1-16,-15-92 6 15,-7-12-5-15,-5-21-1 0,-3-20 0 16,-8-12 0 0,-4-8 0-16,2-10 1 0,10-54 7 15,12-41 2-15,15-33-7 16,1-4-3-16,-2 29 0 16,-13 43 0-16,-17 40 0 15,-12 30-6-15,5 0-2 16,-4 38-3-16,0 41 11 15,0 25 1-15,-1 16 2 16,8-4-2-16,5-23-1 16,6-23 0-16,-3-28 0 15,0-20-1-15,-7-16-1 16,-4-6 2-16,2-20 1 0,-4-52 22 16,8-28 5-16,2-21-21 15,3 11-1-15,-4 25-4 16,-1 30 0-16,-4 20-2 15,-3 20 0-15,2 8 0 16,2 7-32-16,1 14-78 16,-1 29-105-16,-8 8-1275 15</inkml:trace>
  <inkml:trace contextRef="#ctx0" brushRef="#br0" timeOffset="28961.84">14639 8496 1379 0,'0'0'219'15,"0"0"-117"-15,0 0-36 16,0 0-27-16,0 0-19 15,0 0-20-15,45 0-2 16,-15 0 2-16,12-14 5 16,12-10 20-16,-4 0 1 15,-1 4-15-15,-10 6-6 16,-7 4-3-16,-7 6-1 0,-7 0 0 16,-7 2 0-16,1-2 1 15,-6 0-2-15,1 4-29 16,-2 0-48-16,-5 8-148 15</inkml:trace>
  <inkml:trace contextRef="#ctx0" brushRef="#br0" timeOffset="29479.49">15477 7854 1597 0,'0'0'156'0,"0"0"-104"15,0 0-33-15,0 0 13 16,0 0-15-16,0 0-17 16,-21-86 0-16,18 96-1 15,-12 42 1-15,-9 25 1 16,-9 11 3-16,-3-6-4 15,1-22 1-15,8-28-1 16,11-16 0-16,8-12 3 16,2-4-1-16,2 0 1 15,4 0-1-15,0 0 1 16,0-22-3-16,36-32-5 16,24-12 3-16,19 5 0 0,7 20 2 15,7 31-4-15,-2 10 3 16,-18 26 1-16,-12 24-1 15,-22 18 1-15,-25 20 2 16,-14 16 1-16,0-1 1 16,-42-15-1-16,-14-22-1 15,-13-24 2-15,-15-17 0 16,-5-24-1-16,1-1-3 16,13-20 0-16,21-12-1 15,25 2-1-15,19 0 0 16,10-2-10-16,28-2-36 0,32-6-20 15,12-5-65 1,11 1-1131-16</inkml:trace>
  <inkml:trace contextRef="#ctx0" brushRef="#br0" timeOffset="29809.62">16264 7910 1505 0,'0'0'193'16,"0"0"-119"-16,-23-116-53 16,41 62-6-16,33 0-7 0,17 8-4 15,10 21-3 1,0 25-1-16,-11 18 0 0,-13 43 0 16,-13 23 0-16,-17 20 4 15,-18 9 3-15,-6-9-4 16,-3-18 2-16,-31-24-2 15,-7-20 4-15,-16-20-1 16,-14-22-1-16,-14 0-2 16,-8-41-1-16,13-8-2 15,20 5-2-15,27 10 1 16,24 16 1-16,9 2-20 16,24 8-66-16,12 0-72 15,0 2-997-15</inkml:trace>
  <inkml:trace contextRef="#ctx0" brushRef="#br0" timeOffset="30011.82">16409 8049 1309 0,'0'0'444'0,"0"0"-383"16,0 0-61-16,0 0-9 16,0 0 1-16,96 134 8 15,-57-74 8-15,-1-2-2 16,-8-8-2-16,-5-9-1 15,-7-11 0-15,-4-14-1 16,1-4-2-16,0-8-6 16,9-4-51-16,-1 0-74 15,-5-38-787-15</inkml:trace>
  <inkml:trace contextRef="#ctx0" brushRef="#br0" timeOffset="30371.05">17151 7704 1647 0,'0'0'166'16,"0"0"-111"-16,0 0-33 16,0 0-22-16,0 0-3 15,0 0-4-15,-19 210 7 16,19-85 10-16,0-7-4 16,0-24-2-16,0-30-1 15,0-29-1-15,0-24-1 16,0-8 1-16,0-3 2 15,0 0 7-15,0 0 2 16,0 0-9-16,0 0-4 0,23 0-5 16,6 0 5-16,22-8 0 15,15-8 8-15,18-2 1 16,11 3 1-16,-5 4-4 16,-3 4-5-16,-21 7 0 15,-15 0-1-15,-19 0 0 16,-14 0 1-16,-8 0 0 15,-10 0 4-15,0 0 0 16,0 0-5-16,-24 0-22 16,-40 8-66-16</inkml:trace>
  <inkml:trace contextRef="#ctx0" brushRef="#br0" timeOffset="49689.05">9927 9697 142 0,'0'0'258'0,"0"0"-50"16,0 0-81 0,0 0-5-16,0 0-49 0,0 0-9 15,0 0 59-15,-4 0-27 16,4 0-19-16,0 0-27 15,0 0-13-15,-3 0 0 16,3 0-9-16,0 0-19 16,0 0 10-16,0 0 2 15,0 0-5-15,0 0-4 16,0 0 2-16,0 0-7 16,0 0-7-16,0 0-4 15,10 0 4-15,8 0 0 16,3 0 0-16,0 0 0 15,2 0-1-15,-2 14 1 16,0 8-2-16,0 2-4 0,-6 2 5 16,-2 1-2-16,-8-1 3 15,1-6 3-15,-6 0 2 16,0-2-5-16,0-2 15 16,-11 2 6-16,-13-6-7 15,-7-2-4-15,1-8 4 16,-2-2 12-16,-1 0-13 15,2-4-4-15,7-16-1 16,1-4-4-16,5 2 0 16,5 1 1-16,5 3 4 15,5 8 6-15,3 5 0 16,0 2-15-16,0 3-2 0,15 0-3 16,12 0 1-16,-4 18-11 15,-23 11-223-15</inkml:trace>
  <inkml:trace contextRef="#ctx0" brushRef="#br0" timeOffset="82165.92">21453 10189 437 0,'0'0'562'0,"0"0"-255"15,0 0-150-15,0 0-89 16,0 0-38-16,0 0-14 15,0 0-8-15,0-13-5 16,0 13-3-16,0 0 4 16,0 0 15-16,0 0 5 15,0 0 15-15,0 0-4 16,0 0-9-16,0 0-5 16,0 0-7-16,0 0 1 0,0 0-2 15,0 0-4-15,0 0 0 16,0 0-5-16,0 0-2 15,0 0-2-15,0 0-1 16,0 0 0-16,0 0 1 16,0 0-1-16,0 0 1 15,0 0 0-15,0 0 1 16,0 0 0-16,0 0-1 16,0 0 6-16,0 0 1 15,0 0-4-15,0 0 3 16,0 0 0-16,0 0 0 15,0 0 3-15,0 0 3 0,0 0-2 16,0 0-2-16,0 0-3 16,0 0-1-16,0 0-4 15,0 0 0-15,0 0 1 16,0 0-1-16,0 0 0 16,0 0 0-16,0 0 0 15,0 0 1-15,0 0-1 16,0 0 2-16,0 0-2 15,0 0 0-15,0 0 0 16,0 0 0-16,0 0 0 16,0 0-1-16,0 0-1 15,6 0 1-15,3 5 1 16,0 0 0-16,6 2 1 0,0-1-1 16,1 2 0-1,-1 2 1-15,-1-1 1 0,-2 4-1 16,1-1 1-16,1-2 1 15,-5 4-3-15,2-2 2 16,2 0-2-16,-7 4 0 16,0-4 3-16,0 2-3 15,0 0 1-15,3 6 0 16,-3 0 0-16,6 0 0 16,-3 2 2-16,0 0 1 15,0 4-2-15,-4 0 2 16,2 2-1-16,-4 1-1 15,3-1 1-15,-6 0 0 16,2-4-1-16,5-3-1 0,-4 4-1 16,0-1 1-16,0 0-1 15,-1 2 1-15,1 2-1 16,-3-2 0-16,0-4 1 16,0 0-1-16,0-2 1 15,0-2 0-15,0 3-1 16,0 0 2-16,0 0-2 15,0-2 1-15,0 2-1 16,0-2 0-16,-3-2 0 16,1-1 1-16,-7 2 0 15,2-2 0-15,-1 2-1 16,-2-2 1-16,-1 4-1 16,-1-4 2-16,1 0-2 0,-2-2 0 15,-2-2 2-15,-3 4-2 16,0-4 0-16,0 4 1 15,-6 0 0-15,3 2-1 16,-2-1 0-16,-2-3 0 16,4-5 1-16,7 1-1 15,1 0 0-15,1-6 0 16,4 3 0-16,2-6 1 16,-1 2 0-16,4-3-1 15,-2 0 1-15,2 0-1 16,-4 0 1-16,4 0 0 15,0 0 0-15,1 0 0 0,2 0 0 16,0 0-1-16,0 0-1 16,0 0 1-16,0 0-1 15,0 0-3-15,0 0-15 16,0 0-21-16,0 0-95 16</inkml:trace>
  <inkml:trace contextRef="#ctx0" brushRef="#br0" timeOffset="101555.57">20559 11281 915 0,'0'0'221'16,"0"0"-82"-16,0 0-18 16,0 0-77-16,0 0-16 15,0 0-10-15,0 0-6 16,0 0 0-16,-16-14-2 16,16 14-7-16,0 0 17 0,0 0 29 15,-6 0 17-15,3 0-28 16,-3-2-16-16,3 0 4 15,1 2-6-15,2 0-4 16,-3 0-5-16,3 0 0 16,0 0 0-16,0 0-2 15,0 0-1-15,0 0-1 16,0 0-5-16,0 0-2 16,0 0-1-16,0 0 1 15,0 0-1-15,0 0 0 16,0 0-2-16,0 0-1 15,0 0 1-15,0 0-2 16,0 4 2-16,0 4 2 0,5 2 1 16,7 5 0-1,0-1 0-15,1 4 1 0,-2 4 0 16,1 0-1-16,1 6 0 16,-2 0 1-16,4 6 0 15,-2-2-1-15,-5 0 2 16,4 4 2-16,-1 0-1 15,2 0 1-15,-5 0-3 16,-4-2 2-16,2-2 1 16,-3-7-2-16,0-1-1 15,-1-4 0-15,3 0 2 16,-5-2-1-16,0 4 0 0,0 4 1 16,0 2 1-1,0 2 0-15,0 2-3 0,0 2 3 16,0-7-2-16,-7 0 0 15,1-3 0-15,0 2-1 16,-3 1 0-16,0 1 1 16,-3 0-2-16,-1-2 0 15,5-2 1-15,-4-2-1 16,3-4 2-16,-3-2 1 16,1 0-1-16,-5-4 1 15,-2 4-1-15,0-6 0 16,0-2-1-16,6 2 1 15,3-8 1-15,4 0-1 16,-2-2 1-16,7 0-2 16,-3 0 1-16,3 0-2 0,0 0-1 15,0 0 1-15,0 0-2 16,0 4-6-16,0 18-39 16,0 4-145-16,-5-2-1466 15</inkml:trace>
  <inkml:trace contextRef="#ctx0" brushRef="#br0" timeOffset="150759.04">22603 9436 7 0,'0'0'22'15,"0"0"-14"-15,0 0-8 16,0 0-8-16,0 0-14 16,0 0 15-16,0 0 7 15</inkml:trace>
  <inkml:trace contextRef="#ctx0" brushRef="#br0" timeOffset="152025.14">22603 9436 112 0,'0'0'522'15,"0"-1"13"-15,-3-3-274 16,-4 1-135-16,2 1-70 15,-1 2-10-15,4 0-9 16,2 0-21-16,0 0-13 0,0 0-3 16,0 0-4-1,0 0 2-15,0 0-2 0,0 0 3 16,-3 0 1-16,3 0 10 16,-4 0 13-16,4 0 1 15,0 0-3-15,-3 0-7 16,3 0-9-16,0 0-5 15,0 9-7-15,0 9-1 16,10 5 8-16,3 2 0 16,5-1 5-16,1 0 0 15,1 0-2-15,-2-2 0 16,3 2-1-16,-3 2 1 16,3 0-1-16,4 4-1 15,-1 2 2-15,2 0 1 16,2 4-1-16,1 5 2 0,-1-3 3 15,-2 4-2-15,5-2-1 16,-8 2 1-16,1 0-2 16,0 0 0-16,-6 1 1 15,3-2-1-15,-6-1 2 16,6 2-3-16,-3-2 0 16,-3 5 0-16,0-3 1 15,3 4 1-15,-9 0-2 16,3-4 0-16,-6 0 2 15,3-2-3-15,-6 0 0 0,3 3 1 16,-1 5 0 0,-1 4-2-16,2 0 1 0,-6 4 0 15,0-4 0-15,3-2 0 16,-3 3-1-16,3-3 0 16,-3-2 0-16,0 0 1 15,0-6 0-15,0 0-1 16,0 0 1-16,0 1-1 15,0 0-1-15,0 4 1 16,-3 1 0-16,0 0 0 16,-3 4-1-16,-3 2 0 15,3 3 2-15,-4-3-1 16,2 0-1-16,3-4 1 16,0-4 0-16,0-8 0 15,2-2-1-15,-2 0 2 0,-2-4-1 16,-2 2 2-16,-3 1 0 15,3-2 1-15,-3-2 0 16,-1-5-1-16,5-4-1 16,0 0 0-16,-5 4-1 15,4-2-1-15,-5 0 2 16,1-2-2-16,1-4 1 16,3 4-1-16,-3-2 0 15,1 7 1-15,-5 0-1 16,-2 5 1-16,-2 7-1 15,-1 5 0-15,-3 10 0 16,-1 2 1-16,-4 2 0 0,5-8-1 16,-1-10 0-16,7-3 1 15,-3-9-1-15,3-2 1 16,-2-2-1-16,-1 2 0 16,0 0 1-16,0 0-1 15,-3 0 0-15,6 4 1 16,-5 2-1-16,1 8 0 15,-2 3 0-15,-2-2 1 16,5-2-1-16,0-7 2 16,0 0-1-16,-1-4 0 15,1 4 0-15,-3 2 1 16,-2 0-1-16,1 2 0 16,-1-4 0-16,2-4 0 0,-4 1 1 15,7-3 1 1,1-2-1-16,-1-6-1 0,5 1 1 15,5 2-1-15,-1-3-1 16,3-4 0-16,3-4 0 16,0 2 1-16,0-6-1 15,-1 0 0-15,7-4 1 16,0 0 1-16,0-2 1 16,0 0 1-16,0 0 1 15,0 0 0-15,0 0-1 16,0 0-3-16,0 0 0 15,0 0 0-15,0 0 0 0,0 0-1 16,0 0 1 0,0 0-1-16,0 0-11 0,0 28-34 15,0 2-35-15,0-14-70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4:17:24.6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20324 2555 14 0,'0'0'143'16,"0"0"100"-16,0 0 37 15,0 0-70-15,0 0 56 0,0 0-132 16,0 0-45 0,-11-67 2-16,8 65-32 0,3 2-26 15,0 0-2-15,0 0-8 16,0 0-3-16,0 0 6 16,0 0-3-16,-3-2-5 15,-1 2-3-15,4 0-1 16,0 0-4-16,0 0-5 15,0 0-5-15,0 0 0 16,0 0 0-16,0 0 1 16,0 0 4-16,0 0 3 15,0 0-2-15,0 0-6 16,0 6-1-16,0 24-3 16,0 23 4-16,0 29 4 15,13 26 2-15,-1 20 2 0,2 11 5 16,1 5-1-16,6-8-4 15,-3-11-1-15,6-15-4 16,4-14-1-16,-5-16-1 16,4-12 1-16,-5-9-1 15,-5-17-1-15,-5-16 0 16,3-12-2-16,-9-8 2 16,-3-6-3-16,-3 0 3 15,0 0 4-15,4-12 5 16,1-30 4-16,4-16-1 15,6-13-2-15,3-9 0 16,3-8-1-16,9-14-2 0,2-17 0 16,14-11-3-1,1-6-1-15,8 9-2 0,-8 21 0 16,-4 18 0-16,-14 24-1 16,-14 22 2-16,-6 16-2 15,-5 8 1-15,-4 8 1 16,0-2 0-16,0 3-1 15,0 1 0-15,0-2 0 16,0 5 0-16,0-2-1 16,0 4-2-16,0 0-5 15,3-1-6-15,-1 3-8 16,1 1-15-16,10 0-38 16,5 0-68-16,-4 0-193 15,1 9-961-15</inkml:trace>
  <inkml:trace contextRef="#ctx0" brushRef="#br0" timeOffset="643.21">21552 3405 29 0,'0'0'566'15,"0"0"-127"-15,0 0-98 16,-93-121-162-16,69 79-99 16,9-2-22-16,1-4-26 15,10-2 3-15,4-4-21 0,0 0 2 16,18 0-8-16,21 3 1 15,15 7-8-15,15 0 0 16,12 6 0-16,2 6 0 16,2 14-1-16,-10 18 0 15,-7 14-6-15,-14 36 6 16,-9 20 2-16,-18 16 3 16,-16 13 3-16,-11 13-2 15,0 6-1-15,-31 0-1 16,-15-3 1-16,-11-15-4 15,-9-18 2-15,-6-22 1 16,-11-25 0-16,-18-21-1 0,-8-14 2 16,-2-38-4-16,10-24-1 15,17-15-1-15,21 1 1 16,24-2-1-16,23 6-2 16,16 7 1-16,28 1-1 15,37 2-9-15,13-4-100 16,-6-1-674-16</inkml:trace>
  <inkml:trace contextRef="#ctx0" brushRef="#br0" timeOffset="1349.74">23750 2606 1121 0,'0'0'376'15,"0"0"-216"-15,0 0-69 16,0 0-34-16,0 0-22 16,0 0-24-16,-105-82-11 15,105 104-6-15,0 37-3 16,9 31 9-16,5 24 4 16,-4 12 1-16,-10 3 2 15,0-9-3-15,0-12 1 16,0-9-3-16,3-23 0 15,0-12-2-15,2-18 1 16,2-10-1-16,-1-18 0 0,3-6-18 16,3-7-25-16,-3-5-31 15,15 0-42-15,-3-43-154 16,2-19-583-16</inkml:trace>
  <inkml:trace contextRef="#ctx0" brushRef="#br0" timeOffset="1709.7">23864 2753 1052 0,'0'0'387'0,"0"0"-247"16,-7-118-98-16,25 82-9 16,34 0-4-16,16-1-12 15,25 5 13-15,8 20-9 16,10 12-14-16,-2 10-4 0,-16 42-1 15,-18 21 2-15,-31 17 2 16,-23 16 4-16,-21 8 1 16,-6-5 0-16,-39-11 0 15,-15-12-4-15,-21-14 1 16,-12-14-1-16,-8-16-3 16,-5-15 0-16,-3-25-2 15,0-2 0-15,8-26 0 16,13-17-2-16,26 7 0 15,23 8 1-15,18 10-1 0,21 8-1 16,3 0-5 0,51-8-44-16,29-10 24 0,37-12-45 15,6-14-174-15</inkml:trace>
  <inkml:trace contextRef="#ctx0" brushRef="#br0" timeOffset="2241.42">25148 2725 1098 0,'0'0'330'0,"0"0"-87"15,0 0-160-15,0 0-25 16,-114-34-20-16,114 34-4 16,0 0-16-16,0 0-18 15,15 0-5-15,34 0 3 16,16 0 2-16,15 0 10 16,1-2-4-16,-12-6-4 15,-12 0 0-15,-18-1 0 16,-18 6 0-16,-11-1-2 15,-8 0 0-15,-2-3 0 16,0-4 2-16,-6 0-2 0,-11 1-3 16,-8 5 3-16,7 2 1 15,0 3-1-15,4 0-1 16,-4 8 1-16,-3 29-2 16,-7 25 0-16,-5 22 0 15,1 20 2-15,-4 9 4 16,0-1-2-16,9-6 3 15,6-10-2-15,3-13-1 16,12-15 0-16,6-16-2 16,0-18 0-16,0-10 1 15,0-14-2-15,0-4-2 16,6-6-23-16,18 0-30 16,9-4-61-16,2-36-139 0</inkml:trace>
  <inkml:trace contextRef="#ctx0" brushRef="#br0" timeOffset="2653.59">26049 2879 1454 0,'0'0'202'0,"0"0"-142"16,0 0-16 0,0 0 4-16,0 0-28 0,0 0-20 15,96-86 0-15,-27 86 1 16,9 34 3-16,-6 24 2 16,-12 20 2-16,-18 16 2 15,-19 5-1-15,-17 1 1 16,-6-4-2-16,-9-9 0 15,-27-15 1-15,-11-16-3 16,-17-22-1-16,-16-22 4 16,-16-12-3-16,-8-34-2 15,1-30-3-15,11-19-1 16,20-7 0-16,15 2-1 16,21 10 1-16,15 18-1 15,18 12 0-15,3 10 0 0,57 4-21 16,6-5-51-16,-6-5-198 15</inkml:trace>
  <inkml:trace contextRef="#ctx0" brushRef="#br0" timeOffset="12901.32">13834 7872 262 0,'0'0'781'0,"0"0"-424"16,0 0-240-16,0 0-56 15,0 0-11-15,0 0-7 16,0 0-23-16,0 0 12 16,-78-94-15-16,78 94-6 15,0 0-2-15,-3 0-3 16,3 0-6-16,0 0-1 16,0 16-4-16,0 22 2 15,0 34 3-15,0 32 4 16,0 23 6-16,0 13 7 15,0-5-7-15,0-17-5 16,0-15-2-16,6-19-2 0,12-23 0 16,0-14 0-16,-3-21 0 15,-4-16-1-15,-4-4 0 16,-4-6-5-16,0 0-9 16,-3 0 4-16,0 0 3 15,3-6-10-15,0-22-25 16,-3-10-173-16,0-4-821 15</inkml:trace>
  <inkml:trace contextRef="#ctx0" brushRef="#br0" timeOffset="13291.64">13687 8329 801 0,'0'0'402'16,"0"0"-402"-16,0 0 0 16,-6 131 0-16,6-67 50 15,0-4 11-15,0-12-37 16,9-13 17-16,6-16-12 15,3-6-29-15,3-12 0 16,2-1 29-16,8 0 31 0,5 0-8 16,6-18 18-16,9-11-31 15,-1 0-11-15,-4 3 1 16,-14 6-18-16,-11 10-9 16,-9 2 0-16,1 0-2 15,-8 4 3-15,-2-2 4 16,3 0-7-16,-2-2-3 15,-2-2-48-15,-2 0-184 16</inkml:trace>
  <inkml:trace contextRef="#ctx0" brushRef="#br0" timeOffset="15623.34">10972 9864 699 0,'0'0'579'0,"0"0"-471"16,0 0-50-16,0 0-17 16,0 0-25-16,0 0-16 15,8 1 0-15,14-15 28 16,2-4 25-16,2-5-16 15,7 0-5-15,1-1-9 16,5 3-9-16,2 4-3 0,7 1-3 16,-3 6 2-16,-6 2-6 15,3 4-1-15,-3 2-1 16,0 2 1-16,0 0 0 16,-3 0 0-16,3 0-1 15,-1 0-1-15,1-2 2 16,6-4-2-16,3 2 1 15,0-2 0-15,-4 2 2 16,5 4 1-16,-2 0-2 16,2 0 0-16,5 0-1 15,14 0 0-15,4 0 0 16,11 0 2-16,5-2-3 16,2-2 3-16,-1 0 0 0,4 2 1 15,0 2-2 1,3 0 1-16,-3 0-2 0,-4 0-1 15,-2-2 1-15,-6-2-1 16,-3-6 1-16,-3 2-1 16,-3 0 0-16,-7 4 0 15,5 2 1-15,-11 2-2 16,1 0 0-16,7 4 0 16,-2 8 1-16,13 2 0 15,5-2-1-15,5 2 1 16,-2-2-1-16,4-2 0 15,-3 0 0-15,5-4 0 0,8-2 0 16,-4 2 0 0,5 2 0-16,-8 0 0 0,-4 1 0 15,-1 0 0-15,-5-3 1 16,7-2-1-16,1-4 0 16,7 0 1-16,9 0 3 15,13 0 0-15,9 0-2 16,12 0-1-16,0 0-1 15,5 2 1-15,1 2 0 16,3 0 1-16,-3-4 3 16,-4 0-2-16,-3-6 1 15,-5-14-2-15,0 2-1 16,2 0-1-16,5 0 1 0,8 2 0 16,-1-2-1-1,-5 2 2-15,2 2 1 0,-7 4-2 16,-2 4 1-16,-5 2-1 15,0 2 0-15,-7 2 0 16,-3-2 0-16,7 2 0 16,6 0 0-16,10 0 0 15,3-2-1-15,5-6 1 16,0-8-1-16,-3 0 0 16,0-6 0-16,0-2 0 15,-7 2 2-15,-3 5-1 16,-1 6 0-16,1 9 1 15,16 2-1-15,9 0 0 16,-4 0 0-16,10 0-1 0,-15 0 0 16,-4 0 1-16,-5 0 0 15,-12-2 0-15,-13-2-1 16,-5 4 0-16,-6 0 0 16,-4 0 0-16,10 0 0 15,9 1 1-15,9 4 0 16,2-1-1-16,-2 0-1 15,-3-4 1-15,0 4 0 16,-7-4-1-16,-8 0 2 16,-9 0-2-16,-7 0 2 15,-8 0-1-15,6-7 1 16,-3-7-1-16,7 0 0 16,-2 0 1-16,7 2-1 0,-1 4 1 15,2 5-1 1,-14 3-1-16,-6 0 0 0,-4 11 1 15,1 10 0-15,4-2-1 16,-3-2 1-16,6-3 0 16,-6-6 0-16,6-8 1 15,-4 0 0-15,1 0-1 16,1-7 1-16,-5-4-1 16,-2-1 0-16,-10 3 1 15,-2 8-1-15,-2 1 0 16,-2 0 0-16,-2 0 0 15,-9 1-1-15,-4 10 1 0,-13-5 0 16,-10-1 0 0,-4-2 0-16,-8-1 0 0,-8-2 0 15,-2 0 0-15,-8 0 1 16,4 0-1-16,-4 0 0 16,0 0 2-16,0 0 0 15,3 0-1-15,0 0 0 16,-3 0 0-16,0 0 1 15,3 0-2-15,-1 0 0 16,4-2-1-16,6-6 1 16,4 2-3-16,2-1-8 15,3 3-9-15,-1 3-13 16,4-2-7-16,9 3-10 16,-3 0-42-16,0 0-140 15,-15 0-961-15</inkml:trace>
  <inkml:trace contextRef="#ctx0" brushRef="#br0" timeOffset="16132.61">26253 9368 1030 0,'0'0'431'0,"0"0"-284"16,0 0-68-16,0 0-33 15,0 0-7-15,0 0-8 16,-93-56-30-16,93 56-1 15,0 12-14-15,29 12 5 16,17 6 8-16,11 2 1 16,5-2 1-16,4-3 0 15,3-4-1-15,-4 0 1 16,-10 1-1-16,-7 0 0 16,-12 0 0-16,-15-2 0 15,-10-4 1-15,-4-2 1 16,-7 0 1-16,-12 8 3 0,-36 14 7 15,-24 12-2-15,-18 6-4 16,-3-1 0-16,1-7 0 16,8-12-3-16,15-10-1 15,18-10-1-15,18-10 0 16,22-6 1-16,11 0-3 16,0 0 0-16,26 0-69 15,13 0-140-15,5-10-662 16</inkml:trace>
  <inkml:trace contextRef="#ctx0" brushRef="#br0" timeOffset="17823.91">26960 14004 89 0,'0'0'261'0,"0"0"-167"16,0 0 161-16,0 0-108 16,0 0 97-16,0 0-105 0,0 0-84 15,-33-32 9-15,30 32-6 16,3 0-34-16,0 0-22 15,0 0-2-15,0 0-4 16,0-1 4-16,0 1 6 16,-4-5 7-16,4 3-2 15,-6-4-1-15,1-2 7 16,-1 2 8-16,-1-2-6 16,2 2-13-16,-1-2 3 15,2-4-4-15,1 0 4 16,0-4-9-16,3-6 3 0,-5 0 1 15,2 2 10 1,3 0 7-16,-3 2 18 0,3 6-21 16,0-2-7-16,0 2-11 15,0-3 0-15,17 4-6 16,8 3-4-16,4 2 4 16,4 6 1-16,1 0 2 15,2 3 0-15,-4 19-3 16,-2 17 6-16,-6 5 0 15,-9 18 9-15,-7 10 8 16,-8 6 2-16,0-3-3 16,-20-13-8-16,-7-22-2 15,-3-8 2-15,-2-16 5 16,-7-12-1-16,-7-4-3 0,-1-16-5 16,-5-32 1-16,5-19-5 15,8-14 0-15,9-16 0 16,14-1 2-16,16 2 0 15,0 6 0-15,21 14-2 16,21 13 0-16,12 19 0 16,-15 20-31-16,-24 22-647 15</inkml:trace>
  <inkml:trace contextRef="#ctx0" brushRef="#br0" timeOffset="25192.37">21453 4642 37 0,'0'0'68'0,"0"0"59"16,0 0 85-16,0 0 67 16,0 0-72-16,0 0-59 15,0 0 88-15,-8-30-122 16,5 28-51-16,3 0-24 15,0 2-28-15,0 0-11 16,0 0-2-16,0 0-8 16,0 0-5-16,0 0-7 15,0 0 0-15,0 8 8 16,0 6 14-16,0 4 4 16,0-2 6-16,-12 0 15 15,-9-2-4-15,-3-6 7 16,-1-6-12-16,2-2 5 0,4 0-7 15,8-4-9-15,7-10-5 16,4 4 0-16,0-2-78 16,0-2-952-16</inkml:trace>
  <inkml:trace contextRef="#ctx0" brushRef="#br0" timeOffset="32376.52">20313 1481 284 0,'0'0'173'15,"0"0"130"-15,0 0-38 16,0 0-118-16,0 0-49 16,0 0-1-16,0 0 10 0,-18-42-37 15,12 37-9-15,-1-2-19 16,2 0-3-16,-1 4-14 16,2 2 1-16,-1 1-7 15,2 0 1-15,0 0-2 16,3 0-3-16,-3 0-6 15,3 0-4-15,-3 0 1 16,-4 0-2-16,-8 18-3 16,-14 15-1-16,-10 18 0 15,-9 3 0-15,-5 4 1 16,1 0 1-16,-5-2 0 16,0 2 2-16,-8 0-2 15,4-7 0-15,11-7-1 16,4-12 0-16,20-12 1 15,11-12 0-15,6-4 2 0,9-4 1 16,0 0-2-16,0 0-1 16,0 0-1-16,0 0-1 15,0 0 0-15,0 0-8 16,0-4-15-16,0-12-22 16,6-8-58-16,6-12-95 15,-3-2-475-15</inkml:trace>
  <inkml:trace contextRef="#ctx0" brushRef="#br0" timeOffset="32849.54">19549 1439 142 0,'0'0'453'0,"0"0"-148"15,0 0-39-15,0 0-4 16,0 0-137-16,0 0-57 16,-26-88-23-16,26 88-19 15,0 0-20-15,0 0-6 16,0 0-6-16,0 10-3 16,2 16 9-16,22 8 25 15,12 15-6-15,16 11 4 16,10 12 2-16,13 12 0 0,8 3-5 15,2-1-4-15,-11-4-5 16,-8-8-5-16,-11-6 0 16,-8-10 0-16,-14-8-5 15,-7-10 2-15,-10-14 1 16,-8-12 0-16,-4-7-3 16,-4-5 2-16,0-2 6 15,0 0 11-15,0 0 5 16,-7 0-4-16,-4-6-16 15,4-2-3-15,-1 4-1 16,8 2 0-16,0 2-1 16,0 0-1-16,0 0-1 0,0 0-30 15,8 16-48-15,2 2-79 16,-10-18-686-16</inkml:trace>
  <inkml:trace contextRef="#ctx0" brushRef="#br0" timeOffset="35054.5">11228 8967 150 0,'0'0'229'15,"0"0"-95"-15,0 0 52 16,0 0-78-16,0 0-25 16,0 0 2-16,19-84-4 15,-17 76 55-15,2 2-32 0,-4 2-23 16,0 4-28-16,3-4-34 16,-3 4-15-16,3 0-4 15,0-4-11-15,9-6 8 16,-1-4 3-16,7 2 14 15,3 2-9-15,0 2-5 16,10 2-11-16,2 4 6 16,-1 2 5-16,4 0 7 15,-3 0-2-15,-6 8-1 16,-2 8-2-16,-11 4-2 16,-5 0 0-16,-6 8 19 15,-3 6 16-15,0 4 0 16,-15 0-12-16,-9 3-11 0,-2-10-4 15,-5-4 0 1,1-8 0-16,-5-6 2 0,2-5-2 16,-1-6-1-16,8-2 14 15,-2 0 0-15,7 0-6 16,-2-10-5-16,5-4-2 16,0-4-5-16,7-9-1 15,1-4-2-15,10-12-5 16,0-5 4-16,3-2 0 15,22 6 0-15,7 8 0 16,4 12-52-16,-13 14-233 16</inkml:trace>
  <inkml:trace contextRef="#ctx0" brushRef="#br0" timeOffset="40555.19">13785 10565 1034 0,'0'0'189'0,"0"0"-47"16,0 0-33-16,0 0-58 15,0 0-27-15,0 0 9 16,0 0 25-16,-8 0 6 16,5 0-10-16,-4 0-12 15,2 3-20-15,-8 11-11 16,-1 12-7-16,-6 17-4 15,-8 30 0-15,-8 23 0 0,4 19 0 16,-7 11 0-16,3-4 0 16,0-5 1-16,5-25-1 15,7-20 1-15,9-30 0 16,4-18-1-16,7-14 3 16,4-10 1-16,0 0-2 15,0 2-1-15,0-2 0 16,0 0-1-16,0 0-1 15,0-2-5-15,0-32-39 16,25-18-58-16,4-12-144 16</inkml:trace>
  <inkml:trace contextRef="#ctx0" brushRef="#br0" timeOffset="40884.47">13749 10601 1511 0,'0'0'116'16,"0"0"-69"-16,0 0-4 15,0 0-33-15,0 0-10 16,0 0-8-16,-14-5 2 16,32 9 4-16,14 15 2 15,4 16 3-15,10 15 6 16,-4 10 19-16,-3 16 2 15,-7 9-9-15,-4-6-12 16,-5 0-3-16,-2-13-4 0,-6-16 0 16,-2-14 0-16,-8-14-1 15,-2-14-1-15,-3 0 1 16,0-6-1-16,0-2 0 16,0 0-2-16,0 4-26 15,0 4-26-15,-18-2-180 16</inkml:trace>
  <inkml:trace contextRef="#ctx0" brushRef="#br0" timeOffset="41253.19">13583 11039 1017 0,'0'0'524'0,"0"0"-398"16,0 0-55-16,0 0-16 15,0 0-18-15,0 0-21 16,-46-9-16-16,46 9-2 16,18 0-9-16,18 0 6 15,15 0 5-15,12-7 11 16,15-13 3-16,6 0 7 15,-6-5-8-15,-7 7-6 0,-17 4-2 16,-9 9-2-16,-9 2-2 16,-9 2 0-16,-3-2 0 15,-3 3 0-15,-6-2-1 16,0 2 2-16,3 0-2 16,-4 18-27-16,-14 13-73 15,-2-3-377-15</inkml:trace>
  <inkml:trace contextRef="#ctx0" brushRef="#br0" timeOffset="42216.5">20184 13110 1483 0,'0'0'140'0,"0"0"-70"16,0 0-21-16,0 0-13 16,0 0-20-16,0 0-16 15,0 0-1-15,-9-18-2 16,9 22-3-16,0 20 3 16,0 18 3-16,9 17 2 15,-4 11 7-15,-1 4 1 16,-4 0-2-16,0-10-5 15,3-10-1-15,0-11-1 16,-3-14 1-16,3-7-2 16,0-5-3-16,-3-3-26 15,2-6-24-15,-2-8-72 0,0 0-766 16</inkml:trace>
  <inkml:trace contextRef="#ctx0" brushRef="#br0" timeOffset="42719.47">20196 13132 1396 0,'0'0'211'0,"0"0"-123"15,0 0-55-15,-28-136 9 16,28 112-22-16,21 2-19 16,13 4-1-16,5 2 0 15,9 9 0-15,-3 7 2 16,-4 0-2-16,1 14 1 0,-3 17 0 15,-9 7 2-15,-3 6 1 16,-9 10-1-16,-6 9 3 16,-12-4 1-16,0 0-2 15,-2-9-2-15,-32-8 1 16,-7-4-4-16,-11-10-6 16,5-12 2-16,-2-10 4 15,13-2-1-15,10-4 2 16,8 0-1-16,9 0 8 15,9 0 13-15,0 0-13 16,0 0-8-16,0 0-8 16,24-12-4-16,15-6 12 0,11-2 0 15,7 2 1 1,0 12 1-16,-6 6-2 0,-6 0 0 16,-6 24 0-16,-9 14 1 15,-15 14 2-15,-9 14 3 16,-6 9 1-16,-26-3 0 15,-29-14-1-15,-7-24-3 16,-10-22-1-16,-6-12-2 16,0-14-1-16,9-22-15 15,17-4-18-15,11 4-27 16,2 4-186-16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3-06T04:18:33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13653 10351 232 0,'0'0'363'16,"0"0"-157"-16,0 0-4 15,0 0 45-15,0 0-93 16,0 0-10-16,0 0-85 16,-80-90-6-16,72 86-18 15,-2 0-15-15,4 2-2 16,1 0 3-16,5 2-7 15,0 0-4-15,0 0-7 16,0 0-2-16,0 0-2 16,0 0 1-16,0 0 0 15,0 0 0-15,0 0 0 0,0 0 1 16,0 0-1-16,0 0 0 16,0 0 0-16,0 0-1 15,2 0 1-15,14 0 0 16,2 0 2-16,5 5 0 15,4 6 0-15,1 3 1 16,-2-2-1-16,5 8-1 16,-2 0 0-16,1 0 0 15,2 6 1-15,2 2 0 16,2 2 1-16,-6 6 0 16,2-2 2-16,-4 0 0 15,-4 1 2-15,-9-9-2 16,-1 0 0-16,-2-4-3 15,-2-2 1-15,-2 2 2 16,2 2 0-16,-7 8 1 0,5 6 0 16,-5 10 0-16,-3 5 0 15,0 2-3-15,0 2 0 16,0-3-1-16,0-6 1 16,0 2-2-16,0-4 2 15,0-2-1-15,0 0-1 16,0 1 0-16,0-4 0 15,-3 8 0-15,-5 7-1 16,1 8 1-16,-2 4 0 16,0-2-1-16,0-3 1 15,4-1 0-15,-5-4 0 16,5-6 1-16,-5-6-1 0,10-4-1 16,-3-8 2-16,0-6-2 15,3-3 1-15,-5 1 0 16,2 2-1-16,-7 4 2 15,2 4 0-15,-2 0 0 16,2 0-1-16,-2 0 1 16,-5 6-1-16,-2 2 0 15,-5 6 1-15,-2 3-2 16,1 3 1-16,-1-6 0 16,-1 0-1-16,4-6 2 15,3-4-2-15,2-2 1 16,-2-2 0-16,-1-1 1 15,4-3-1-15,0 0 1 0,-3-2-1 16,7 4-1 0,-2-2 1-16,1 2-1 0,3 0 0 15,-6 0 0-15,3 7 1 16,-2-4-1-16,-4 7 0 16,0-2 1-16,2 1 0 15,-4-7-1-15,1-2 1 16,1 2 0-16,3-2 0 15,0-2-1-15,4-6 0 16,-2-4 1-16,8-6-1 16,2-2 1-16,-4-4 0 15,4 0 0-15,0 2-1 16,-2-2 1-16,2 5 0 16,-7-4 0-16,-1 3 0 0,2-1 0 15,0 0 1-15,-1-3-1 16,2-1 0-16,1-3 0 15,2 0 1-15,2-5 0 16,0 2 0-16,3-3 2 16,0 0 1-16,0 0-1 15,0 0 0-15,0 0-1 16,0 0 0-16,0 0-3 16,0 0 0-16,0 0 0 15,0 0-1-15,0 0-3 16,3 6-38-16,12-2-69 15,-15-4-171-15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21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1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en-US" altLang="ko-KR"/>
              <a:t>SQL</a:t>
            </a:r>
            <a:r>
              <a:rPr lang="ko-KR" altLang="en-US"/>
              <a:t> 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 </a:t>
            </a:r>
            <a:r>
              <a:rPr lang="ko-KR" altLang="en-US" dirty="0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비즈니스 가치 </a:t>
            </a:r>
            <a:r>
              <a:rPr lang="en-US" altLang="ko-KR" dirty="0"/>
              <a:t>= </a:t>
            </a:r>
            <a:r>
              <a:rPr lang="ko-KR" altLang="en-US" dirty="0"/>
              <a:t>데이터</a:t>
            </a:r>
            <a:endParaRPr lang="en-US" altLang="ko-KR" dirty="0"/>
          </a:p>
          <a:p>
            <a:r>
              <a:rPr lang="ko-KR" altLang="en-US" dirty="0"/>
              <a:t>일관성 </a:t>
            </a:r>
            <a:r>
              <a:rPr lang="en-US" altLang="ko-KR" dirty="0"/>
              <a:t>:  </a:t>
            </a:r>
            <a:r>
              <a:rPr lang="en-US" altLang="ko-KR" dirty="0" err="1"/>
              <a:t>A.data</a:t>
            </a:r>
            <a:r>
              <a:rPr lang="en-US" altLang="ko-KR" dirty="0"/>
              <a:t>(x) = </a:t>
            </a:r>
            <a:r>
              <a:rPr lang="en-US" altLang="ko-KR" dirty="0" err="1"/>
              <a:t>B.data</a:t>
            </a:r>
            <a:r>
              <a:rPr lang="en-US" altLang="ko-KR" dirty="0"/>
              <a:t>(x)</a:t>
            </a:r>
          </a:p>
          <a:p>
            <a:r>
              <a:rPr lang="ko-KR" altLang="en-US" dirty="0"/>
              <a:t>무결성 </a:t>
            </a:r>
            <a:r>
              <a:rPr lang="en-US" altLang="ko-KR" dirty="0"/>
              <a:t>: A.</a:t>
            </a:r>
            <a:r>
              <a:rPr lang="ko-KR" altLang="en-US" dirty="0"/>
              <a:t>규칙</a:t>
            </a:r>
            <a:r>
              <a:rPr lang="en-US" altLang="ko-KR" dirty="0"/>
              <a:t>(data) = B.</a:t>
            </a:r>
            <a:r>
              <a:rPr lang="ko-KR" altLang="en-US" dirty="0"/>
              <a:t>규칙</a:t>
            </a:r>
            <a:r>
              <a:rPr lang="en-US" altLang="ko-KR" dirty="0"/>
              <a:t>(data)</a:t>
            </a:r>
          </a:p>
          <a:p>
            <a:r>
              <a:rPr lang="ko-KR" altLang="en-US" dirty="0"/>
              <a:t>영속성 </a:t>
            </a:r>
            <a:r>
              <a:rPr lang="en-US" altLang="ko-KR" dirty="0"/>
              <a:t>: data -&gt; file -&gt; data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8E2AB09-1EE4-4E12-A5FA-DA3740DF66DF}"/>
                  </a:ext>
                </a:extLst>
              </p14:cNvPr>
              <p14:cNvContentPartPr/>
              <p14:nvPr/>
            </p14:nvContentPartPr>
            <p14:xfrm>
              <a:off x="1256400" y="2406240"/>
              <a:ext cx="4934520" cy="2179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8E2AB09-1EE4-4E12-A5FA-DA3740DF66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040" y="2396880"/>
                <a:ext cx="4953240" cy="21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한 개 이상의 </a:t>
            </a:r>
            <a:r>
              <a:rPr lang="en-US" altLang="ko-KR" dirty="0"/>
              <a:t>SQL </a:t>
            </a:r>
            <a:r>
              <a:rPr lang="ko-KR" altLang="en-US" dirty="0"/>
              <a:t>이 논리적으로 묶인 단위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ALL or NOTHING</a:t>
            </a:r>
            <a:r>
              <a:rPr lang="ko-KR" altLang="en-US" dirty="0"/>
              <a:t> 기준</a:t>
            </a:r>
            <a:endParaRPr lang="en-US" altLang="ko-KR" dirty="0"/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트랜잭션이 가져야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LDIC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직렬성을 보장하기 위한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: C / R / U / D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DCL : commit, rollback, revoke </a:t>
            </a:r>
            <a:r>
              <a:rPr lang="ko-KR" altLang="en-US" dirty="0"/>
              <a:t>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DDL : create table, create datafile </a:t>
            </a:r>
            <a:r>
              <a:rPr lang="ko-KR" altLang="en-US" dirty="0"/>
              <a:t>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079D8B1-73AF-4917-AECE-3BC480B15BF6}"/>
                  </a:ext>
                </a:extLst>
              </p14:cNvPr>
              <p14:cNvContentPartPr/>
              <p14:nvPr/>
            </p14:nvContentPartPr>
            <p14:xfrm>
              <a:off x="1280880" y="2058480"/>
              <a:ext cx="6744600" cy="32446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079D8B1-73AF-4917-AECE-3BC480B15B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520" y="2049120"/>
                <a:ext cx="6763320" cy="32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commit, rollback</a:t>
            </a:r>
          </a:p>
          <a:p>
            <a:pPr lvl="1"/>
            <a:r>
              <a:rPr lang="en-US" altLang="ko-KR" dirty="0"/>
              <a:t>SQL : CRUD 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정적</a:t>
            </a:r>
            <a:r>
              <a:rPr lang="en-US" altLang="ko-KR" dirty="0"/>
              <a:t>/</a:t>
            </a:r>
            <a:r>
              <a:rPr lang="ko-KR" altLang="en-US" dirty="0"/>
              <a:t>동적 </a:t>
            </a:r>
            <a:r>
              <a:rPr lang="en-US" altLang="ko-KR" dirty="0"/>
              <a:t>SQL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VO (DTO) : SELECT SQL</a:t>
            </a:r>
            <a:r>
              <a:rPr lang="ko-KR" altLang="en-US" dirty="0"/>
              <a:t> 결과를 받아오는 </a:t>
            </a:r>
            <a:r>
              <a:rPr lang="en-US" altLang="ko-KR" dirty="0"/>
              <a:t>get, set </a:t>
            </a:r>
            <a:r>
              <a:rPr lang="ko-KR" altLang="en-US" dirty="0"/>
              <a:t>메소드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B352235-861F-4A39-A4C5-F1B95578D4A5}"/>
                  </a:ext>
                </a:extLst>
              </p14:cNvPr>
              <p14:cNvContentPartPr/>
              <p14:nvPr/>
            </p14:nvContentPartPr>
            <p14:xfrm>
              <a:off x="6891120" y="3424680"/>
              <a:ext cx="915480" cy="20556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B352235-861F-4A39-A4C5-F1B95578D4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1760" y="3415320"/>
                <a:ext cx="934200" cy="20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commit, rollback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4960882" y="4752864"/>
            <a:ext cx="31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클라이언트 비정상 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DBMS </a:t>
            </a:r>
            <a:r>
              <a:rPr lang="ko-KR" altLang="en-US" dirty="0"/>
              <a:t>다운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DCL : rollback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6662AA8-7585-48AC-988E-579A4B284393}"/>
                  </a:ext>
                </a:extLst>
              </p14:cNvPr>
              <p14:cNvContentPartPr/>
              <p14:nvPr/>
            </p14:nvContentPartPr>
            <p14:xfrm>
              <a:off x="1687320" y="1690560"/>
              <a:ext cx="7159320" cy="438732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6662AA8-7585-48AC-988E-579A4B2843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7960" y="1681200"/>
                <a:ext cx="7178040" cy="44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6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 SQL</a:t>
            </a:r>
            <a:r>
              <a:rPr lang="ko-KR" altLang="en-US" dirty="0"/>
              <a:t> 과 </a:t>
            </a:r>
            <a:r>
              <a:rPr lang="en-US" altLang="ko-KR" dirty="0"/>
              <a:t>java </a:t>
            </a:r>
            <a:r>
              <a:rPr lang="ko-KR" altLang="en-US" dirty="0"/>
              <a:t>코드의 분리</a:t>
            </a:r>
            <a:endParaRPr lang="en-US" altLang="ko-KR" dirty="0"/>
          </a:p>
          <a:p>
            <a:pPr lvl="1"/>
            <a:r>
              <a:rPr lang="en-US" altLang="ko-KR" dirty="0"/>
              <a:t>KEY = SQL</a:t>
            </a:r>
          </a:p>
          <a:p>
            <a:pPr lvl="1"/>
            <a:r>
              <a:rPr lang="en-US" altLang="ko-KR" dirty="0"/>
              <a:t>XML, </a:t>
            </a:r>
            <a:r>
              <a:rPr lang="ko-KR" altLang="en-US" dirty="0" err="1"/>
              <a:t>어노테이션</a:t>
            </a:r>
            <a:r>
              <a:rPr lang="en-US" altLang="ko-KR" dirty="0"/>
              <a:t>, Table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/ </a:t>
            </a:r>
            <a:r>
              <a:rPr lang="ko-KR" altLang="en-US" dirty="0"/>
              <a:t>동적 </a:t>
            </a:r>
            <a:r>
              <a:rPr lang="en-US" altLang="ko-KR" dirty="0"/>
              <a:t>SQL</a:t>
            </a:r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: </a:t>
            </a:r>
            <a:r>
              <a:rPr lang="ko-KR" altLang="en-US" dirty="0"/>
              <a:t>이미 준비된 </a:t>
            </a:r>
            <a:r>
              <a:rPr lang="en-US" altLang="ko-KR" dirty="0"/>
              <a:t>SQL </a:t>
            </a:r>
            <a:r>
              <a:rPr lang="ko-KR" altLang="en-US" dirty="0"/>
              <a:t>에 </a:t>
            </a:r>
            <a:r>
              <a:rPr lang="ko-KR" altLang="en-US" dirty="0" err="1"/>
              <a:t>바인드</a:t>
            </a:r>
            <a:r>
              <a:rPr lang="ko-KR" altLang="en-US" dirty="0"/>
              <a:t> 변수를 보내 실행</a:t>
            </a:r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en-US" altLang="ko-KR" dirty="0"/>
              <a:t>SQL : </a:t>
            </a:r>
            <a:r>
              <a:rPr lang="ko-KR" altLang="en-US" dirty="0"/>
              <a:t>필요할 때 </a:t>
            </a:r>
            <a:r>
              <a:rPr lang="en-US" altLang="ko-KR" dirty="0"/>
              <a:t>String </a:t>
            </a:r>
            <a:r>
              <a:rPr lang="ko-KR" altLang="en-US" dirty="0"/>
              <a:t>객체에 </a:t>
            </a:r>
            <a:r>
              <a:rPr lang="en-US" altLang="ko-KR" dirty="0"/>
              <a:t>SQL </a:t>
            </a:r>
            <a:r>
              <a:rPr lang="ko-KR" altLang="en-US" dirty="0"/>
              <a:t>을 넘겨 실행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의 성능과 동적 </a:t>
            </a:r>
            <a:r>
              <a:rPr lang="en-US" altLang="ko-KR" dirty="0"/>
              <a:t>SQL </a:t>
            </a:r>
            <a:r>
              <a:rPr lang="ko-KR" altLang="en-US" dirty="0"/>
              <a:t>편의성 제공</a:t>
            </a:r>
            <a:endParaRPr lang="en-US" altLang="ko-K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2C2AF43-D12C-4B5C-9649-326D78F722DB}"/>
                  </a:ext>
                </a:extLst>
              </p14:cNvPr>
              <p14:cNvContentPartPr/>
              <p14:nvPr/>
            </p14:nvContentPartPr>
            <p14:xfrm>
              <a:off x="1846800" y="1187280"/>
              <a:ext cx="7869600" cy="37998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2C2AF43-D12C-4B5C-9649-326D78F722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7440" y="1177920"/>
                <a:ext cx="7888320" cy="38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9FF309-BF00-4DF4-8000-074D48AAB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57" y="2276989"/>
            <a:ext cx="7192685" cy="32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E3BE03E-2B42-475B-BB62-1F8E97900A9D}"/>
                  </a:ext>
                </a:extLst>
              </p14:cNvPr>
              <p14:cNvContentPartPr/>
              <p14:nvPr/>
            </p14:nvContentPartPr>
            <p14:xfrm>
              <a:off x="3949920" y="486360"/>
              <a:ext cx="5823360" cy="4644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E3BE03E-2B42-475B-BB62-1F8E97900A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0560" y="477000"/>
                <a:ext cx="5842080" cy="46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1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Transaction.java</a:t>
            </a:r>
          </a:p>
          <a:p>
            <a:pPr lvl="1"/>
            <a:r>
              <a:rPr lang="en-US" altLang="ko-KR" dirty="0"/>
              <a:t>SQL : SqlRunner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1"/>
            <a:r>
              <a:rPr lang="en-US" altLang="ko-KR" dirty="0"/>
              <a:t>VO (DTO) : Table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84DD398-93CA-41C2-BCDE-E4A4237B1D84}"/>
                  </a:ext>
                </a:extLst>
              </p14:cNvPr>
              <p14:cNvContentPartPr/>
              <p14:nvPr/>
            </p14:nvContentPartPr>
            <p14:xfrm>
              <a:off x="4786200" y="3689640"/>
              <a:ext cx="280440" cy="12506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84DD398-93CA-41C2-BCDE-E4A4237B1D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6840" y="3680280"/>
                <a:ext cx="299160" cy="12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SELECT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hlinkClick r:id="rId3"/>
              </a:rPr>
              <a:t>http://www.tcpschool.com/mysql/mysql_intro_relationalDB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183</TotalTime>
  <Words>296</Words>
  <Application>Microsoft Office PowerPoint</Application>
  <PresentationFormat>와이드스크린</PresentationFormat>
  <Paragraphs>58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다이아몬드 눈금 16x9</vt:lpstr>
      <vt:lpstr>백엔드 프레임워크 만들기</vt:lpstr>
      <vt:lpstr>DBMS 를 사용하는 이유</vt:lpstr>
      <vt:lpstr>일관성과 무결성을 위해 DBMS 가 제공하는 기능</vt:lpstr>
      <vt:lpstr>SQL 의존 문제를 해결합니다.</vt:lpstr>
      <vt:lpstr>트랜잭션 : 생성, 종료, commit, rollback</vt:lpstr>
      <vt:lpstr>SQL 기능</vt:lpstr>
      <vt:lpstr>SELECT SQL 결과는 Table</vt:lpstr>
      <vt:lpstr>SQL 의존 문제를 해결합니다.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69</cp:revision>
  <dcterms:created xsi:type="dcterms:W3CDTF">2021-03-05T04:40:46Z</dcterms:created>
  <dcterms:modified xsi:type="dcterms:W3CDTF">2021-03-06T04:19:17Z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